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Faculty\Desktop\Fernanda_hydrolight_files\Rrs_Cruise2_CastAB_TSRB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Faculty\Desktop\Fernanda_hydrolight_files\Rrs_Cruise2_CastAB_TSRB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Faculty\Desktop\Fernanda_hydrolight_files\Rrs_Cruise2_CastAB_TSRB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Faculty\Desktop\Fernanda_hydrolight_files\Rrs_Cruise2_CastAB_TSRB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Faculty\Desktop\Fernanda_hydrolight_files\Rrs_Cruise2_CastAB_TSRB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Faculty\Desktop\Fernanda_hydrolight_files\Rrs_Cruise2_CastAB_TSRB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Faculty\Desktop\Fernanda_hydrolight_files\Rrs_Cruise2_CastAB_TSRB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303155700738646"/>
          <c:y val="0.12050599118252313"/>
          <c:w val="0.79135986291111204"/>
          <c:h val="0.76107009164838146"/>
        </c:manualLayout>
      </c:layout>
      <c:scatterChart>
        <c:scatterStyle val="smoothMarker"/>
        <c:ser>
          <c:idx val="0"/>
          <c:order val="0"/>
          <c:tx>
            <c:v>HTSRB</c:v>
          </c:tx>
          <c:marker>
            <c:symbol val="none"/>
          </c:marker>
          <c:xVal>
            <c:numRef>
              <c:f>'[2]Rrs values'!$A$2:$A$94</c:f>
              <c:numCache>
                <c:formatCode>General</c:formatCode>
                <c:ptCount val="93"/>
                <c:pt idx="0">
                  <c:v>397.12</c:v>
                </c:pt>
                <c:pt idx="1">
                  <c:v>400.41499999999996</c:v>
                </c:pt>
                <c:pt idx="2">
                  <c:v>403.72</c:v>
                </c:pt>
                <c:pt idx="3">
                  <c:v>407.02499999999998</c:v>
                </c:pt>
                <c:pt idx="4">
                  <c:v>410.33</c:v>
                </c:pt>
                <c:pt idx="5">
                  <c:v>413.63</c:v>
                </c:pt>
                <c:pt idx="6">
                  <c:v>416.935</c:v>
                </c:pt>
                <c:pt idx="7">
                  <c:v>420.24</c:v>
                </c:pt>
                <c:pt idx="8">
                  <c:v>423.53999999999996</c:v>
                </c:pt>
                <c:pt idx="9">
                  <c:v>426.84000000000003</c:v>
                </c:pt>
                <c:pt idx="10">
                  <c:v>430.14499999999998</c:v>
                </c:pt>
                <c:pt idx="11">
                  <c:v>433.45000000000005</c:v>
                </c:pt>
                <c:pt idx="12">
                  <c:v>436.755</c:v>
                </c:pt>
                <c:pt idx="13">
                  <c:v>440.05500000000001</c:v>
                </c:pt>
                <c:pt idx="14">
                  <c:v>443.36</c:v>
                </c:pt>
                <c:pt idx="15">
                  <c:v>446.65999999999997</c:v>
                </c:pt>
                <c:pt idx="16">
                  <c:v>449.96</c:v>
                </c:pt>
                <c:pt idx="17">
                  <c:v>453.26499999999999</c:v>
                </c:pt>
                <c:pt idx="18">
                  <c:v>456.57</c:v>
                </c:pt>
                <c:pt idx="19">
                  <c:v>459.87</c:v>
                </c:pt>
                <c:pt idx="20">
                  <c:v>463.16999999999996</c:v>
                </c:pt>
                <c:pt idx="21">
                  <c:v>466.47500000000002</c:v>
                </c:pt>
                <c:pt idx="22">
                  <c:v>469.77499999999998</c:v>
                </c:pt>
                <c:pt idx="23">
                  <c:v>473.07500000000005</c:v>
                </c:pt>
                <c:pt idx="24">
                  <c:v>476.375</c:v>
                </c:pt>
                <c:pt idx="25">
                  <c:v>479.68</c:v>
                </c:pt>
                <c:pt idx="26">
                  <c:v>482.98500000000001</c:v>
                </c:pt>
                <c:pt idx="27">
                  <c:v>486.28</c:v>
                </c:pt>
                <c:pt idx="28">
                  <c:v>489.58499999999998</c:v>
                </c:pt>
                <c:pt idx="29">
                  <c:v>492.88</c:v>
                </c:pt>
                <c:pt idx="30">
                  <c:v>496.18</c:v>
                </c:pt>
                <c:pt idx="31">
                  <c:v>499.48500000000001</c:v>
                </c:pt>
                <c:pt idx="32">
                  <c:v>502.78</c:v>
                </c:pt>
                <c:pt idx="33">
                  <c:v>506.08500000000004</c:v>
                </c:pt>
                <c:pt idx="34">
                  <c:v>509.38</c:v>
                </c:pt>
                <c:pt idx="35">
                  <c:v>512.68000000000006</c:v>
                </c:pt>
                <c:pt idx="36">
                  <c:v>515.98</c:v>
                </c:pt>
                <c:pt idx="37">
                  <c:v>519.28</c:v>
                </c:pt>
                <c:pt idx="38">
                  <c:v>522.57500000000005</c:v>
                </c:pt>
                <c:pt idx="39">
                  <c:v>525.875</c:v>
                </c:pt>
                <c:pt idx="40">
                  <c:v>529.17499999999995</c:v>
                </c:pt>
                <c:pt idx="41">
                  <c:v>532.47</c:v>
                </c:pt>
                <c:pt idx="42">
                  <c:v>535.76499999999999</c:v>
                </c:pt>
                <c:pt idx="43">
                  <c:v>539.06500000000005</c:v>
                </c:pt>
                <c:pt idx="44">
                  <c:v>542.36</c:v>
                </c:pt>
                <c:pt idx="45">
                  <c:v>545.65499999999997</c:v>
                </c:pt>
                <c:pt idx="46">
                  <c:v>548.95000000000005</c:v>
                </c:pt>
                <c:pt idx="47">
                  <c:v>552.245</c:v>
                </c:pt>
                <c:pt idx="48">
                  <c:v>555.54</c:v>
                </c:pt>
                <c:pt idx="49">
                  <c:v>558.83500000000004</c:v>
                </c:pt>
                <c:pt idx="50">
                  <c:v>562.13</c:v>
                </c:pt>
                <c:pt idx="51">
                  <c:v>565.42499999999995</c:v>
                </c:pt>
                <c:pt idx="52">
                  <c:v>568.71500000000003</c:v>
                </c:pt>
                <c:pt idx="53">
                  <c:v>572.01</c:v>
                </c:pt>
                <c:pt idx="54">
                  <c:v>575.30500000000006</c:v>
                </c:pt>
                <c:pt idx="55">
                  <c:v>578.59500000000003</c:v>
                </c:pt>
                <c:pt idx="56">
                  <c:v>581.88499999999999</c:v>
                </c:pt>
                <c:pt idx="57">
                  <c:v>585.18000000000006</c:v>
                </c:pt>
                <c:pt idx="58">
                  <c:v>588.47</c:v>
                </c:pt>
                <c:pt idx="59">
                  <c:v>591.76</c:v>
                </c:pt>
                <c:pt idx="60">
                  <c:v>595.04999999999995</c:v>
                </c:pt>
                <c:pt idx="61">
                  <c:v>598.33500000000004</c:v>
                </c:pt>
                <c:pt idx="62">
                  <c:v>601.63</c:v>
                </c:pt>
                <c:pt idx="63">
                  <c:v>604.91499999999996</c:v>
                </c:pt>
                <c:pt idx="64">
                  <c:v>608.20499999999993</c:v>
                </c:pt>
                <c:pt idx="65">
                  <c:v>611.49</c:v>
                </c:pt>
                <c:pt idx="66">
                  <c:v>614.77499999999998</c:v>
                </c:pt>
                <c:pt idx="67">
                  <c:v>618.06500000000005</c:v>
                </c:pt>
                <c:pt idx="68">
                  <c:v>621.35</c:v>
                </c:pt>
                <c:pt idx="69">
                  <c:v>624.63499999999999</c:v>
                </c:pt>
                <c:pt idx="70">
                  <c:v>627.91999999999996</c:v>
                </c:pt>
                <c:pt idx="71">
                  <c:v>631.20500000000004</c:v>
                </c:pt>
                <c:pt idx="72">
                  <c:v>634.49</c:v>
                </c:pt>
                <c:pt idx="73">
                  <c:v>637.77499999999998</c:v>
                </c:pt>
                <c:pt idx="74">
                  <c:v>641.04999999999995</c:v>
                </c:pt>
                <c:pt idx="75">
                  <c:v>644.33500000000004</c:v>
                </c:pt>
                <c:pt idx="76">
                  <c:v>647.61500000000001</c:v>
                </c:pt>
                <c:pt idx="77">
                  <c:v>650.9</c:v>
                </c:pt>
                <c:pt idx="78">
                  <c:v>654.17499999999995</c:v>
                </c:pt>
                <c:pt idx="79">
                  <c:v>657.46</c:v>
                </c:pt>
                <c:pt idx="80">
                  <c:v>660.7349999999999</c:v>
                </c:pt>
                <c:pt idx="81">
                  <c:v>664.01</c:v>
                </c:pt>
                <c:pt idx="82">
                  <c:v>667.29</c:v>
                </c:pt>
                <c:pt idx="83">
                  <c:v>670.56500000000005</c:v>
                </c:pt>
                <c:pt idx="84">
                  <c:v>673.83999999999992</c:v>
                </c:pt>
                <c:pt idx="85">
                  <c:v>677.11500000000001</c:v>
                </c:pt>
                <c:pt idx="86">
                  <c:v>680.39</c:v>
                </c:pt>
                <c:pt idx="87">
                  <c:v>683.66499999999996</c:v>
                </c:pt>
                <c:pt idx="88">
                  <c:v>686.94</c:v>
                </c:pt>
                <c:pt idx="89">
                  <c:v>690.21500000000003</c:v>
                </c:pt>
                <c:pt idx="90">
                  <c:v>693.48500000000001</c:v>
                </c:pt>
                <c:pt idx="91">
                  <c:v>696.76</c:v>
                </c:pt>
                <c:pt idx="92">
                  <c:v>700.02499999999998</c:v>
                </c:pt>
              </c:numCache>
            </c:numRef>
          </c:xVal>
          <c:yVal>
            <c:numRef>
              <c:f>'[2]Rrs values'!$B$2:$B$94</c:f>
              <c:numCache>
                <c:formatCode>General</c:formatCode>
                <c:ptCount val="93"/>
                <c:pt idx="0">
                  <c:v>8.2528444498365812E-4</c:v>
                </c:pt>
                <c:pt idx="1">
                  <c:v>8.6217110082933111E-4</c:v>
                </c:pt>
                <c:pt idx="2">
                  <c:v>8.7077820026964126E-4</c:v>
                </c:pt>
                <c:pt idx="3">
                  <c:v>9.0083288718443612E-4</c:v>
                </c:pt>
                <c:pt idx="4">
                  <c:v>9.4269859837424399E-4</c:v>
                </c:pt>
                <c:pt idx="5">
                  <c:v>9.7960313005833249E-4</c:v>
                </c:pt>
                <c:pt idx="6">
                  <c:v>1.0127539858089331E-3</c:v>
                </c:pt>
                <c:pt idx="7">
                  <c:v>1.0558779032183694E-3</c:v>
                </c:pt>
                <c:pt idx="8">
                  <c:v>1.0894344998062337E-3</c:v>
                </c:pt>
                <c:pt idx="9">
                  <c:v>1.1266800904516626E-3</c:v>
                </c:pt>
                <c:pt idx="10">
                  <c:v>1.1874486876446001E-3</c:v>
                </c:pt>
                <c:pt idx="11">
                  <c:v>1.2468613048445181E-3</c:v>
                </c:pt>
                <c:pt idx="12">
                  <c:v>1.2814166756423765E-3</c:v>
                </c:pt>
                <c:pt idx="13">
                  <c:v>1.3175876888875623E-3</c:v>
                </c:pt>
                <c:pt idx="14">
                  <c:v>1.3645894078718899E-3</c:v>
                </c:pt>
                <c:pt idx="15">
                  <c:v>1.4055740681631072E-3</c:v>
                </c:pt>
                <c:pt idx="16">
                  <c:v>1.4392977072583415E-3</c:v>
                </c:pt>
                <c:pt idx="17">
                  <c:v>1.4775055508243617E-3</c:v>
                </c:pt>
                <c:pt idx="18">
                  <c:v>1.5151339028044671E-3</c:v>
                </c:pt>
                <c:pt idx="19">
                  <c:v>1.5568238721999422E-3</c:v>
                </c:pt>
                <c:pt idx="20">
                  <c:v>1.5935402230110604E-3</c:v>
                </c:pt>
                <c:pt idx="21">
                  <c:v>1.6305239045955441E-3</c:v>
                </c:pt>
                <c:pt idx="22">
                  <c:v>1.6814956591295874E-3</c:v>
                </c:pt>
                <c:pt idx="23">
                  <c:v>1.7370707041197797E-3</c:v>
                </c:pt>
                <c:pt idx="24">
                  <c:v>1.7831220208424012E-3</c:v>
                </c:pt>
                <c:pt idx="25">
                  <c:v>1.8262205350021142E-3</c:v>
                </c:pt>
                <c:pt idx="26">
                  <c:v>1.8654118790922534E-3</c:v>
                </c:pt>
                <c:pt idx="27">
                  <c:v>1.9133139062690611E-3</c:v>
                </c:pt>
                <c:pt idx="28">
                  <c:v>1.9599739585177828E-3</c:v>
                </c:pt>
                <c:pt idx="29">
                  <c:v>1.9906522231301874E-3</c:v>
                </c:pt>
                <c:pt idx="30">
                  <c:v>2.0123404975477726E-3</c:v>
                </c:pt>
                <c:pt idx="31">
                  <c:v>2.0251495713706491E-3</c:v>
                </c:pt>
                <c:pt idx="32">
                  <c:v>2.0458175282059127E-3</c:v>
                </c:pt>
                <c:pt idx="33">
                  <c:v>2.0533516412504981E-3</c:v>
                </c:pt>
                <c:pt idx="34">
                  <c:v>2.0406374637955312E-3</c:v>
                </c:pt>
                <c:pt idx="35">
                  <c:v>2.0222477526514373E-3</c:v>
                </c:pt>
                <c:pt idx="36">
                  <c:v>2.0222794973674667E-3</c:v>
                </c:pt>
                <c:pt idx="37">
                  <c:v>2.0505433706977843E-3</c:v>
                </c:pt>
                <c:pt idx="38">
                  <c:v>2.0753884719804669E-3</c:v>
                </c:pt>
                <c:pt idx="39">
                  <c:v>2.0873632888334399E-3</c:v>
                </c:pt>
                <c:pt idx="40">
                  <c:v>2.0877041508383307E-3</c:v>
                </c:pt>
                <c:pt idx="41">
                  <c:v>2.0901177281406249E-3</c:v>
                </c:pt>
                <c:pt idx="42">
                  <c:v>2.0735323502849997E-3</c:v>
                </c:pt>
                <c:pt idx="43">
                  <c:v>2.0532142416555634E-3</c:v>
                </c:pt>
                <c:pt idx="44">
                  <c:v>2.02642444093502E-3</c:v>
                </c:pt>
                <c:pt idx="45">
                  <c:v>1.9828822655856737E-3</c:v>
                </c:pt>
                <c:pt idx="46">
                  <c:v>1.9409249289568068E-3</c:v>
                </c:pt>
                <c:pt idx="47">
                  <c:v>1.895666846726161E-3</c:v>
                </c:pt>
                <c:pt idx="48">
                  <c:v>1.8633980542889169E-3</c:v>
                </c:pt>
                <c:pt idx="49">
                  <c:v>1.8375530853746162E-3</c:v>
                </c:pt>
                <c:pt idx="50">
                  <c:v>1.8072486294864619E-3</c:v>
                </c:pt>
                <c:pt idx="51">
                  <c:v>1.7730722302052809E-3</c:v>
                </c:pt>
                <c:pt idx="52">
                  <c:v>1.7195269378459228E-3</c:v>
                </c:pt>
                <c:pt idx="53">
                  <c:v>1.6484911332120154E-3</c:v>
                </c:pt>
                <c:pt idx="54">
                  <c:v>1.5636028569950356E-3</c:v>
                </c:pt>
                <c:pt idx="55">
                  <c:v>1.4554259847766187E-3</c:v>
                </c:pt>
                <c:pt idx="56">
                  <c:v>1.3287990618102222E-3</c:v>
                </c:pt>
                <c:pt idx="57">
                  <c:v>1.1908011545772475E-3</c:v>
                </c:pt>
                <c:pt idx="58">
                  <c:v>1.0532602822966614E-3</c:v>
                </c:pt>
                <c:pt idx="59">
                  <c:v>9.1600498173036843E-4</c:v>
                </c:pt>
                <c:pt idx="60">
                  <c:v>7.776760458637718E-4</c:v>
                </c:pt>
                <c:pt idx="61">
                  <c:v>6.4372722317429141E-4</c:v>
                </c:pt>
                <c:pt idx="62">
                  <c:v>5.3537989037434066E-4</c:v>
                </c:pt>
                <c:pt idx="63">
                  <c:v>4.7028282571036297E-4</c:v>
                </c:pt>
                <c:pt idx="64">
                  <c:v>4.3596912065610666E-4</c:v>
                </c:pt>
                <c:pt idx="65">
                  <c:v>4.1331851833117212E-4</c:v>
                </c:pt>
                <c:pt idx="66">
                  <c:v>3.945826476213554E-4</c:v>
                </c:pt>
                <c:pt idx="67">
                  <c:v>3.780935099218758E-4</c:v>
                </c:pt>
                <c:pt idx="68">
                  <c:v>3.6133113130908454E-4</c:v>
                </c:pt>
                <c:pt idx="69">
                  <c:v>3.4507857659881629E-4</c:v>
                </c:pt>
                <c:pt idx="70">
                  <c:v>3.3002691319580069E-4</c:v>
                </c:pt>
                <c:pt idx="71">
                  <c:v>3.151195981145911E-4</c:v>
                </c:pt>
                <c:pt idx="72">
                  <c:v>3.007028192827698E-4</c:v>
                </c:pt>
                <c:pt idx="73">
                  <c:v>2.8754243882426404E-4</c:v>
                </c:pt>
                <c:pt idx="74">
                  <c:v>2.7384002251037667E-4</c:v>
                </c:pt>
                <c:pt idx="75">
                  <c:v>2.5736423910572084E-4</c:v>
                </c:pt>
                <c:pt idx="76">
                  <c:v>2.398638383114058E-4</c:v>
                </c:pt>
                <c:pt idx="77">
                  <c:v>2.1655134878820193E-4</c:v>
                </c:pt>
                <c:pt idx="78">
                  <c:v>1.9019571990687987E-4</c:v>
                </c:pt>
                <c:pt idx="79">
                  <c:v>1.6349297261560671E-4</c:v>
                </c:pt>
                <c:pt idx="80">
                  <c:v>1.5039776474490768E-4</c:v>
                </c:pt>
                <c:pt idx="81">
                  <c:v>1.4591071406793666E-4</c:v>
                </c:pt>
                <c:pt idx="82">
                  <c:v>1.5143007196437476E-4</c:v>
                </c:pt>
                <c:pt idx="83">
                  <c:v>1.6592710137106303E-4</c:v>
                </c:pt>
                <c:pt idx="84">
                  <c:v>1.8085230312353515E-4</c:v>
                </c:pt>
                <c:pt idx="85">
                  <c:v>1.9098295566995606E-4</c:v>
                </c:pt>
                <c:pt idx="86">
                  <c:v>1.9152746346064306E-4</c:v>
                </c:pt>
                <c:pt idx="87">
                  <c:v>1.7054097012452043E-4</c:v>
                </c:pt>
                <c:pt idx="88">
                  <c:v>1.3190216915381388E-4</c:v>
                </c:pt>
                <c:pt idx="89">
                  <c:v>8.0692357483276372E-5</c:v>
                </c:pt>
                <c:pt idx="90">
                  <c:v>3.2043112603528117E-5</c:v>
                </c:pt>
                <c:pt idx="91">
                  <c:v>-1.2925826751449025E-5</c:v>
                </c:pt>
                <c:pt idx="92">
                  <c:v>-5.4406576771009954E-5</c:v>
                </c:pt>
              </c:numCache>
            </c:numRef>
          </c:yVal>
          <c:smooth val="1"/>
        </c:ser>
        <c:ser>
          <c:idx val="1"/>
          <c:order val="1"/>
          <c:tx>
            <c:v>"Buoy" HyperPRO</c:v>
          </c:tx>
          <c:marker>
            <c:symbol val="none"/>
          </c:marker>
          <c:xVal>
            <c:numRef>
              <c:f>'[2]Rrs values'!$D$2:$D$138</c:f>
              <c:numCache>
                <c:formatCode>General</c:formatCode>
                <c:ptCount val="137"/>
                <c:pt idx="0">
                  <c:v>348.92</c:v>
                </c:pt>
                <c:pt idx="1">
                  <c:v>352.24</c:v>
                </c:pt>
                <c:pt idx="2">
                  <c:v>355.565</c:v>
                </c:pt>
                <c:pt idx="3">
                  <c:v>358.89</c:v>
                </c:pt>
                <c:pt idx="4">
                  <c:v>362.21499999999997</c:v>
                </c:pt>
                <c:pt idx="5">
                  <c:v>365.54</c:v>
                </c:pt>
                <c:pt idx="6">
                  <c:v>368.86500000000001</c:v>
                </c:pt>
                <c:pt idx="7">
                  <c:v>372.19</c:v>
                </c:pt>
                <c:pt idx="8">
                  <c:v>375.52</c:v>
                </c:pt>
                <c:pt idx="9">
                  <c:v>378.84500000000003</c:v>
                </c:pt>
                <c:pt idx="10">
                  <c:v>382.17500000000001</c:v>
                </c:pt>
                <c:pt idx="11">
                  <c:v>385.5</c:v>
                </c:pt>
                <c:pt idx="12">
                  <c:v>388.83</c:v>
                </c:pt>
                <c:pt idx="13">
                  <c:v>392.16</c:v>
                </c:pt>
                <c:pt idx="14">
                  <c:v>395.49</c:v>
                </c:pt>
                <c:pt idx="15">
                  <c:v>398.82</c:v>
                </c:pt>
                <c:pt idx="16">
                  <c:v>402.15</c:v>
                </c:pt>
                <c:pt idx="17">
                  <c:v>405.48</c:v>
                </c:pt>
                <c:pt idx="18">
                  <c:v>408.815</c:v>
                </c:pt>
                <c:pt idx="19">
                  <c:v>412.14499999999998</c:v>
                </c:pt>
                <c:pt idx="20">
                  <c:v>415.47500000000002</c:v>
                </c:pt>
                <c:pt idx="21">
                  <c:v>418.815</c:v>
                </c:pt>
                <c:pt idx="22">
                  <c:v>422.14499999999998</c:v>
                </c:pt>
                <c:pt idx="23">
                  <c:v>425.48</c:v>
                </c:pt>
                <c:pt idx="24">
                  <c:v>428.815</c:v>
                </c:pt>
                <c:pt idx="25">
                  <c:v>432.15</c:v>
                </c:pt>
                <c:pt idx="26">
                  <c:v>435.48500000000001</c:v>
                </c:pt>
                <c:pt idx="27">
                  <c:v>438.82</c:v>
                </c:pt>
                <c:pt idx="28">
                  <c:v>442.16</c:v>
                </c:pt>
                <c:pt idx="29">
                  <c:v>445.49</c:v>
                </c:pt>
                <c:pt idx="30">
                  <c:v>448.83</c:v>
                </c:pt>
                <c:pt idx="31">
                  <c:v>452.17</c:v>
                </c:pt>
                <c:pt idx="32">
                  <c:v>455.5</c:v>
                </c:pt>
                <c:pt idx="33">
                  <c:v>458.84</c:v>
                </c:pt>
                <c:pt idx="34">
                  <c:v>462.18</c:v>
                </c:pt>
                <c:pt idx="35">
                  <c:v>465.52</c:v>
                </c:pt>
                <c:pt idx="36">
                  <c:v>468.86</c:v>
                </c:pt>
                <c:pt idx="37">
                  <c:v>472.19499999999999</c:v>
                </c:pt>
                <c:pt idx="38">
                  <c:v>475.53500000000003</c:v>
                </c:pt>
                <c:pt idx="39">
                  <c:v>478.87</c:v>
                </c:pt>
                <c:pt idx="40">
                  <c:v>482.21</c:v>
                </c:pt>
                <c:pt idx="41">
                  <c:v>485.55</c:v>
                </c:pt>
                <c:pt idx="42">
                  <c:v>488.89</c:v>
                </c:pt>
                <c:pt idx="43">
                  <c:v>492.23</c:v>
                </c:pt>
                <c:pt idx="44">
                  <c:v>495.57499999999999</c:v>
                </c:pt>
                <c:pt idx="45">
                  <c:v>498.91500000000002</c:v>
                </c:pt>
                <c:pt idx="46">
                  <c:v>502.255</c:v>
                </c:pt>
                <c:pt idx="47">
                  <c:v>505.59500000000003</c:v>
                </c:pt>
                <c:pt idx="48">
                  <c:v>508.935</c:v>
                </c:pt>
                <c:pt idx="49">
                  <c:v>512.27499999999998</c:v>
                </c:pt>
                <c:pt idx="50">
                  <c:v>515.61500000000001</c:v>
                </c:pt>
                <c:pt idx="51">
                  <c:v>518.96</c:v>
                </c:pt>
                <c:pt idx="52">
                  <c:v>522.29999999999995</c:v>
                </c:pt>
                <c:pt idx="53">
                  <c:v>525.64</c:v>
                </c:pt>
                <c:pt idx="54">
                  <c:v>528.98</c:v>
                </c:pt>
                <c:pt idx="55">
                  <c:v>532.32000000000005</c:v>
                </c:pt>
                <c:pt idx="56">
                  <c:v>535.66499999999996</c:v>
                </c:pt>
                <c:pt idx="57">
                  <c:v>539.005</c:v>
                </c:pt>
                <c:pt idx="58">
                  <c:v>542.34500000000003</c:v>
                </c:pt>
                <c:pt idx="59">
                  <c:v>545.68499999999995</c:v>
                </c:pt>
                <c:pt idx="60">
                  <c:v>549.03</c:v>
                </c:pt>
                <c:pt idx="61">
                  <c:v>552.37</c:v>
                </c:pt>
                <c:pt idx="62">
                  <c:v>555.71</c:v>
                </c:pt>
                <c:pt idx="63">
                  <c:v>559.05499999999995</c:v>
                </c:pt>
                <c:pt idx="64">
                  <c:v>562.4</c:v>
                </c:pt>
                <c:pt idx="65">
                  <c:v>565.74</c:v>
                </c:pt>
                <c:pt idx="66">
                  <c:v>569.08000000000004</c:v>
                </c:pt>
                <c:pt idx="67">
                  <c:v>572.41999999999996</c:v>
                </c:pt>
                <c:pt idx="68">
                  <c:v>575.76499999999999</c:v>
                </c:pt>
                <c:pt idx="69">
                  <c:v>579.10500000000002</c:v>
                </c:pt>
                <c:pt idx="70">
                  <c:v>582.44000000000005</c:v>
                </c:pt>
                <c:pt idx="71">
                  <c:v>585.78</c:v>
                </c:pt>
                <c:pt idx="72">
                  <c:v>589.12</c:v>
                </c:pt>
                <c:pt idx="73">
                  <c:v>592.46</c:v>
                </c:pt>
                <c:pt idx="74">
                  <c:v>595.80499999999995</c:v>
                </c:pt>
                <c:pt idx="75">
                  <c:v>599.14499999999998</c:v>
                </c:pt>
                <c:pt idx="76">
                  <c:v>602.48500000000001</c:v>
                </c:pt>
                <c:pt idx="77">
                  <c:v>605.82500000000005</c:v>
                </c:pt>
                <c:pt idx="78">
                  <c:v>609.16</c:v>
                </c:pt>
                <c:pt idx="79">
                  <c:v>612.5</c:v>
                </c:pt>
                <c:pt idx="80">
                  <c:v>615.84</c:v>
                </c:pt>
                <c:pt idx="81">
                  <c:v>619.17999999999995</c:v>
                </c:pt>
                <c:pt idx="82">
                  <c:v>622.51499999999999</c:v>
                </c:pt>
                <c:pt idx="83">
                  <c:v>625.85500000000002</c:v>
                </c:pt>
                <c:pt idx="84">
                  <c:v>629.19500000000005</c:v>
                </c:pt>
                <c:pt idx="85">
                  <c:v>632.53</c:v>
                </c:pt>
                <c:pt idx="86">
                  <c:v>635.87</c:v>
                </c:pt>
                <c:pt idx="87">
                  <c:v>639.20500000000004</c:v>
                </c:pt>
                <c:pt idx="88">
                  <c:v>642.54</c:v>
                </c:pt>
                <c:pt idx="89">
                  <c:v>645.88</c:v>
                </c:pt>
                <c:pt idx="90">
                  <c:v>649.21500000000003</c:v>
                </c:pt>
                <c:pt idx="91">
                  <c:v>652.54499999999996</c:v>
                </c:pt>
                <c:pt idx="92">
                  <c:v>655.88499999999999</c:v>
                </c:pt>
                <c:pt idx="93">
                  <c:v>659.22</c:v>
                </c:pt>
                <c:pt idx="94">
                  <c:v>662.55499999999995</c:v>
                </c:pt>
                <c:pt idx="95">
                  <c:v>665.89</c:v>
                </c:pt>
                <c:pt idx="96">
                  <c:v>669.22</c:v>
                </c:pt>
                <c:pt idx="97">
                  <c:v>672.55499999999995</c:v>
                </c:pt>
                <c:pt idx="98">
                  <c:v>675.88499999999999</c:v>
                </c:pt>
                <c:pt idx="99">
                  <c:v>679.22</c:v>
                </c:pt>
                <c:pt idx="100">
                  <c:v>682.55499999999995</c:v>
                </c:pt>
                <c:pt idx="101">
                  <c:v>685.88499999999999</c:v>
                </c:pt>
                <c:pt idx="102">
                  <c:v>689.21</c:v>
                </c:pt>
                <c:pt idx="103">
                  <c:v>692.54499999999996</c:v>
                </c:pt>
                <c:pt idx="104">
                  <c:v>695.875</c:v>
                </c:pt>
                <c:pt idx="105">
                  <c:v>699.20500000000004</c:v>
                </c:pt>
                <c:pt idx="106">
                  <c:v>702.53499999999997</c:v>
                </c:pt>
                <c:pt idx="107">
                  <c:v>705.86500000000001</c:v>
                </c:pt>
                <c:pt idx="108">
                  <c:v>709.19</c:v>
                </c:pt>
                <c:pt idx="109">
                  <c:v>712.51499999999999</c:v>
                </c:pt>
                <c:pt idx="110">
                  <c:v>715.84</c:v>
                </c:pt>
                <c:pt idx="111">
                  <c:v>719.17</c:v>
                </c:pt>
                <c:pt idx="112">
                  <c:v>722.49</c:v>
                </c:pt>
                <c:pt idx="113">
                  <c:v>725.82</c:v>
                </c:pt>
                <c:pt idx="114">
                  <c:v>729.14499999999998</c:v>
                </c:pt>
                <c:pt idx="115">
                  <c:v>732.46500000000003</c:v>
                </c:pt>
                <c:pt idx="116">
                  <c:v>735.78499999999997</c:v>
                </c:pt>
                <c:pt idx="117">
                  <c:v>739.11</c:v>
                </c:pt>
                <c:pt idx="118">
                  <c:v>742.43499999999995</c:v>
                </c:pt>
                <c:pt idx="119">
                  <c:v>745.755</c:v>
                </c:pt>
                <c:pt idx="120">
                  <c:v>749.07</c:v>
                </c:pt>
                <c:pt idx="121">
                  <c:v>752.39</c:v>
                </c:pt>
                <c:pt idx="122">
                  <c:v>755.71</c:v>
                </c:pt>
                <c:pt idx="123">
                  <c:v>759.03</c:v>
                </c:pt>
                <c:pt idx="124">
                  <c:v>762.35</c:v>
                </c:pt>
                <c:pt idx="125">
                  <c:v>765.66499999999996</c:v>
                </c:pt>
                <c:pt idx="126">
                  <c:v>768.98</c:v>
                </c:pt>
                <c:pt idx="127">
                  <c:v>772.29499999999996</c:v>
                </c:pt>
                <c:pt idx="128">
                  <c:v>775.60500000000002</c:v>
                </c:pt>
                <c:pt idx="129">
                  <c:v>778.92499999999995</c:v>
                </c:pt>
                <c:pt idx="130">
                  <c:v>782.23500000000001</c:v>
                </c:pt>
                <c:pt idx="131">
                  <c:v>785.54499999999996</c:v>
                </c:pt>
                <c:pt idx="132">
                  <c:v>788.85500000000002</c:v>
                </c:pt>
                <c:pt idx="133">
                  <c:v>792.16499999999996</c:v>
                </c:pt>
                <c:pt idx="134">
                  <c:v>795.47500000000002</c:v>
                </c:pt>
                <c:pt idx="135">
                  <c:v>798.78499999999997</c:v>
                </c:pt>
                <c:pt idx="136">
                  <c:v>802.09</c:v>
                </c:pt>
              </c:numCache>
            </c:numRef>
          </c:xVal>
          <c:yVal>
            <c:numRef>
              <c:f>'[2]Rrs values'!$E$2:$E$138</c:f>
              <c:numCache>
                <c:formatCode>General</c:formatCode>
                <c:ptCount val="137"/>
                <c:pt idx="0">
                  <c:v>5.8547700000000005E-4</c:v>
                </c:pt>
                <c:pt idx="1">
                  <c:v>7.9117900000000004E-4</c:v>
                </c:pt>
                <c:pt idx="2">
                  <c:v>8.1483300000000005E-4</c:v>
                </c:pt>
                <c:pt idx="3">
                  <c:v>8.2236500000000003E-4</c:v>
                </c:pt>
                <c:pt idx="4">
                  <c:v>8.5143600000000001E-4</c:v>
                </c:pt>
                <c:pt idx="5">
                  <c:v>8.7667099999999998E-4</c:v>
                </c:pt>
                <c:pt idx="6">
                  <c:v>9.0172899999999999E-4</c:v>
                </c:pt>
                <c:pt idx="7">
                  <c:v>9.2293900000000001E-4</c:v>
                </c:pt>
                <c:pt idx="8">
                  <c:v>9.5111399999999997E-4</c:v>
                </c:pt>
                <c:pt idx="9">
                  <c:v>9.7756100000000005E-4</c:v>
                </c:pt>
                <c:pt idx="10">
                  <c:v>1.000899E-3</c:v>
                </c:pt>
                <c:pt idx="11">
                  <c:v>1.030696E-3</c:v>
                </c:pt>
                <c:pt idx="12">
                  <c:v>1.064948E-3</c:v>
                </c:pt>
                <c:pt idx="13">
                  <c:v>1.081697E-3</c:v>
                </c:pt>
                <c:pt idx="14">
                  <c:v>1.107767E-3</c:v>
                </c:pt>
                <c:pt idx="15">
                  <c:v>1.1376100000000001E-3</c:v>
                </c:pt>
                <c:pt idx="16">
                  <c:v>1.1531099999999999E-3</c:v>
                </c:pt>
                <c:pt idx="17">
                  <c:v>1.168152E-3</c:v>
                </c:pt>
                <c:pt idx="18">
                  <c:v>1.1865090000000001E-3</c:v>
                </c:pt>
                <c:pt idx="19">
                  <c:v>1.210069E-3</c:v>
                </c:pt>
                <c:pt idx="20">
                  <c:v>1.2379579999999999E-3</c:v>
                </c:pt>
                <c:pt idx="21">
                  <c:v>1.2610500000000001E-3</c:v>
                </c:pt>
                <c:pt idx="22">
                  <c:v>1.2869380000000001E-3</c:v>
                </c:pt>
                <c:pt idx="23">
                  <c:v>1.314441E-3</c:v>
                </c:pt>
                <c:pt idx="24">
                  <c:v>1.3411639999999999E-3</c:v>
                </c:pt>
                <c:pt idx="25">
                  <c:v>1.3701609999999999E-3</c:v>
                </c:pt>
                <c:pt idx="26">
                  <c:v>1.405414E-3</c:v>
                </c:pt>
                <c:pt idx="27">
                  <c:v>1.4337169999999999E-3</c:v>
                </c:pt>
                <c:pt idx="28">
                  <c:v>1.464857E-3</c:v>
                </c:pt>
                <c:pt idx="29">
                  <c:v>1.503707E-3</c:v>
                </c:pt>
                <c:pt idx="30">
                  <c:v>1.5375149999999999E-3</c:v>
                </c:pt>
                <c:pt idx="31">
                  <c:v>1.570405E-3</c:v>
                </c:pt>
                <c:pt idx="32">
                  <c:v>1.60333E-3</c:v>
                </c:pt>
                <c:pt idx="33">
                  <c:v>1.6393969999999999E-3</c:v>
                </c:pt>
                <c:pt idx="34">
                  <c:v>1.6733379999999999E-3</c:v>
                </c:pt>
                <c:pt idx="35">
                  <c:v>1.707365E-3</c:v>
                </c:pt>
                <c:pt idx="36">
                  <c:v>1.743704E-3</c:v>
                </c:pt>
                <c:pt idx="37">
                  <c:v>1.784941E-3</c:v>
                </c:pt>
                <c:pt idx="38">
                  <c:v>1.8234460000000001E-3</c:v>
                </c:pt>
                <c:pt idx="39">
                  <c:v>1.8642699999999999E-3</c:v>
                </c:pt>
                <c:pt idx="40">
                  <c:v>1.896645E-3</c:v>
                </c:pt>
                <c:pt idx="41">
                  <c:v>1.9282570000000001E-3</c:v>
                </c:pt>
                <c:pt idx="42">
                  <c:v>1.964211E-3</c:v>
                </c:pt>
                <c:pt idx="43">
                  <c:v>1.9887540000000001E-3</c:v>
                </c:pt>
                <c:pt idx="44">
                  <c:v>2.004502E-3</c:v>
                </c:pt>
                <c:pt idx="45">
                  <c:v>2.0141360000000001E-3</c:v>
                </c:pt>
                <c:pt idx="46">
                  <c:v>2.0237190000000002E-3</c:v>
                </c:pt>
                <c:pt idx="47">
                  <c:v>2.024283E-3</c:v>
                </c:pt>
                <c:pt idx="48">
                  <c:v>2.0042430000000002E-3</c:v>
                </c:pt>
                <c:pt idx="49">
                  <c:v>1.978676E-3</c:v>
                </c:pt>
                <c:pt idx="50">
                  <c:v>1.9661629999999999E-3</c:v>
                </c:pt>
                <c:pt idx="51">
                  <c:v>1.976874E-3</c:v>
                </c:pt>
                <c:pt idx="52">
                  <c:v>1.993589E-3</c:v>
                </c:pt>
                <c:pt idx="53">
                  <c:v>2.001432E-3</c:v>
                </c:pt>
                <c:pt idx="54">
                  <c:v>2.001512E-3</c:v>
                </c:pt>
                <c:pt idx="55">
                  <c:v>1.9977660000000002E-3</c:v>
                </c:pt>
                <c:pt idx="56">
                  <c:v>1.983542E-3</c:v>
                </c:pt>
                <c:pt idx="57">
                  <c:v>1.9697170000000002E-3</c:v>
                </c:pt>
                <c:pt idx="58">
                  <c:v>1.947442E-3</c:v>
                </c:pt>
                <c:pt idx="59">
                  <c:v>1.917095E-3</c:v>
                </c:pt>
                <c:pt idx="60">
                  <c:v>1.8795249999999999E-3</c:v>
                </c:pt>
                <c:pt idx="61">
                  <c:v>1.8463869999999999E-3</c:v>
                </c:pt>
                <c:pt idx="62">
                  <c:v>1.8196239999999999E-3</c:v>
                </c:pt>
                <c:pt idx="63">
                  <c:v>1.794815E-3</c:v>
                </c:pt>
                <c:pt idx="64">
                  <c:v>1.7688210000000001E-3</c:v>
                </c:pt>
                <c:pt idx="65">
                  <c:v>1.732836E-3</c:v>
                </c:pt>
                <c:pt idx="66">
                  <c:v>1.6875729999999999E-3</c:v>
                </c:pt>
                <c:pt idx="67">
                  <c:v>1.6277380000000001E-3</c:v>
                </c:pt>
                <c:pt idx="68">
                  <c:v>1.5518960000000001E-3</c:v>
                </c:pt>
                <c:pt idx="69">
                  <c:v>1.457585E-3</c:v>
                </c:pt>
                <c:pt idx="70">
                  <c:v>1.34914E-3</c:v>
                </c:pt>
                <c:pt idx="71">
                  <c:v>1.239448E-3</c:v>
                </c:pt>
                <c:pt idx="72">
                  <c:v>1.1228E-3</c:v>
                </c:pt>
                <c:pt idx="73">
                  <c:v>1.0075749999999999E-3</c:v>
                </c:pt>
                <c:pt idx="74">
                  <c:v>8.9603899999999995E-4</c:v>
                </c:pt>
                <c:pt idx="75">
                  <c:v>7.8885800000000003E-4</c:v>
                </c:pt>
                <c:pt idx="76">
                  <c:v>7.0036600000000001E-4</c:v>
                </c:pt>
                <c:pt idx="77">
                  <c:v>6.43763E-4</c:v>
                </c:pt>
                <c:pt idx="78">
                  <c:v>6.1331099999999996E-4</c:v>
                </c:pt>
                <c:pt idx="79">
                  <c:v>5.9286400000000002E-4</c:v>
                </c:pt>
                <c:pt idx="80">
                  <c:v>5.7740700000000005E-4</c:v>
                </c:pt>
                <c:pt idx="81">
                  <c:v>5.6364399999999997E-4</c:v>
                </c:pt>
                <c:pt idx="82">
                  <c:v>5.4913399999999995E-4</c:v>
                </c:pt>
                <c:pt idx="83">
                  <c:v>5.3498499999999997E-4</c:v>
                </c:pt>
                <c:pt idx="84">
                  <c:v>5.2088199999999996E-4</c:v>
                </c:pt>
                <c:pt idx="85">
                  <c:v>5.0832099999999995E-4</c:v>
                </c:pt>
                <c:pt idx="86">
                  <c:v>4.9517199999999999E-4</c:v>
                </c:pt>
                <c:pt idx="87">
                  <c:v>4.80846E-4</c:v>
                </c:pt>
                <c:pt idx="88">
                  <c:v>4.68379E-4</c:v>
                </c:pt>
                <c:pt idx="89">
                  <c:v>4.5568699999999998E-4</c:v>
                </c:pt>
                <c:pt idx="90">
                  <c:v>4.4029399999999998E-4</c:v>
                </c:pt>
                <c:pt idx="91">
                  <c:v>4.2162100000000001E-4</c:v>
                </c:pt>
                <c:pt idx="92">
                  <c:v>4.0046599999999998E-4</c:v>
                </c:pt>
                <c:pt idx="93">
                  <c:v>3.7988600000000001E-4</c:v>
                </c:pt>
                <c:pt idx="94">
                  <c:v>3.6718999999999999E-4</c:v>
                </c:pt>
                <c:pt idx="95">
                  <c:v>3.6083099999999999E-4</c:v>
                </c:pt>
                <c:pt idx="96">
                  <c:v>3.62405E-4</c:v>
                </c:pt>
                <c:pt idx="97">
                  <c:v>3.6950999999999998E-4</c:v>
                </c:pt>
                <c:pt idx="98">
                  <c:v>3.7627599999999999E-4</c:v>
                </c:pt>
                <c:pt idx="99">
                  <c:v>3.7871999999999998E-4</c:v>
                </c:pt>
                <c:pt idx="100">
                  <c:v>3.7102599999999999E-4</c:v>
                </c:pt>
                <c:pt idx="101">
                  <c:v>3.5410999999999998E-4</c:v>
                </c:pt>
                <c:pt idx="102">
                  <c:v>3.2986400000000003E-4</c:v>
                </c:pt>
                <c:pt idx="103">
                  <c:v>3.00408E-4</c:v>
                </c:pt>
                <c:pt idx="104">
                  <c:v>2.70757E-4</c:v>
                </c:pt>
                <c:pt idx="105">
                  <c:v>2.4457999999999999E-4</c:v>
                </c:pt>
                <c:pt idx="106">
                  <c:v>2.18669E-4</c:v>
                </c:pt>
                <c:pt idx="107">
                  <c:v>1.94324E-4</c:v>
                </c:pt>
                <c:pt idx="108">
                  <c:v>1.69297E-4</c:v>
                </c:pt>
                <c:pt idx="109">
                  <c:v>1.4505200000000001E-4</c:v>
                </c:pt>
                <c:pt idx="110">
                  <c:v>1.2459799999999999E-4</c:v>
                </c:pt>
                <c:pt idx="111">
                  <c:v>1.01906E-4</c:v>
                </c:pt>
                <c:pt idx="112" formatCode="0.00E+00">
                  <c:v>8.4388900000000001E-5</c:v>
                </c:pt>
                <c:pt idx="113" formatCode="0.00E+00">
                  <c:v>6.9137199999999999E-5</c:v>
                </c:pt>
                <c:pt idx="114" formatCode="0.00E+00">
                  <c:v>5.4367599999999998E-5</c:v>
                </c:pt>
                <c:pt idx="115" formatCode="0.00E+00">
                  <c:v>4.2151999999999999E-5</c:v>
                </c:pt>
                <c:pt idx="116" formatCode="0.00E+00">
                  <c:v>3.4035600000000003E-5</c:v>
                </c:pt>
                <c:pt idx="117" formatCode="0.00E+00">
                  <c:v>2.9199700000000001E-5</c:v>
                </c:pt>
                <c:pt idx="118" formatCode="0.00E+00">
                  <c:v>2.7170900000000001E-5</c:v>
                </c:pt>
                <c:pt idx="119" formatCode="0.00E+00">
                  <c:v>2.4175499999999999E-5</c:v>
                </c:pt>
                <c:pt idx="120" formatCode="0.00E+00">
                  <c:v>2.4490000000000001E-5</c:v>
                </c:pt>
                <c:pt idx="121" formatCode="0.00E+00">
                  <c:v>2.2719799999999999E-5</c:v>
                </c:pt>
                <c:pt idx="122" formatCode="0.00E+00">
                  <c:v>2.28624E-5</c:v>
                </c:pt>
                <c:pt idx="123" formatCode="0.00E+00">
                  <c:v>2.2903599999999999E-5</c:v>
                </c:pt>
                <c:pt idx="124" formatCode="0.00E+00">
                  <c:v>2.3384299999999999E-5</c:v>
                </c:pt>
                <c:pt idx="125" formatCode="0.00E+00">
                  <c:v>2.3924400000000001E-5</c:v>
                </c:pt>
                <c:pt idx="126" formatCode="0.00E+00">
                  <c:v>2.22245E-5</c:v>
                </c:pt>
                <c:pt idx="127" formatCode="0.00E+00">
                  <c:v>2.2659499999999999E-5</c:v>
                </c:pt>
                <c:pt idx="128" formatCode="0.00E+00">
                  <c:v>2.1613199999999998E-5</c:v>
                </c:pt>
                <c:pt idx="129" formatCode="0.00E+00">
                  <c:v>2.2208499999999999E-5</c:v>
                </c:pt>
                <c:pt idx="130" formatCode="0.00E+00">
                  <c:v>2.4531900000000001E-5</c:v>
                </c:pt>
                <c:pt idx="131" formatCode="0.00E+00">
                  <c:v>2.3232000000000001E-5</c:v>
                </c:pt>
                <c:pt idx="132" formatCode="0.00E+00">
                  <c:v>2.4778099999999999E-5</c:v>
                </c:pt>
                <c:pt idx="133" formatCode="0.00E+00">
                  <c:v>2.5480700000000002E-5</c:v>
                </c:pt>
                <c:pt idx="134" formatCode="0.00E+00">
                  <c:v>2.6469200000000001E-5</c:v>
                </c:pt>
                <c:pt idx="135" formatCode="0.00E+00">
                  <c:v>2.7096900000000001E-5</c:v>
                </c:pt>
                <c:pt idx="136" formatCode="0.00E+00">
                  <c:v>2.99438E-5</c:v>
                </c:pt>
              </c:numCache>
            </c:numRef>
          </c:yVal>
          <c:smooth val="1"/>
        </c:ser>
        <c:ser>
          <c:idx val="2"/>
          <c:order val="2"/>
          <c:tx>
            <c:v>HyperSAS</c:v>
          </c:tx>
          <c:marker>
            <c:symbol val="none"/>
          </c:marker>
          <c:xVal>
            <c:numRef>
              <c:f>'[2]Rrs values'!$G$2:$G$138</c:f>
              <c:numCache>
                <c:formatCode>General</c:formatCode>
                <c:ptCount val="137"/>
                <c:pt idx="0">
                  <c:v>349.01</c:v>
                </c:pt>
                <c:pt idx="1">
                  <c:v>352.33</c:v>
                </c:pt>
                <c:pt idx="2">
                  <c:v>355.64</c:v>
                </c:pt>
                <c:pt idx="3">
                  <c:v>358.96</c:v>
                </c:pt>
                <c:pt idx="4">
                  <c:v>362.28</c:v>
                </c:pt>
                <c:pt idx="5">
                  <c:v>365.6</c:v>
                </c:pt>
                <c:pt idx="6">
                  <c:v>368.92</c:v>
                </c:pt>
                <c:pt idx="7">
                  <c:v>372.24</c:v>
                </c:pt>
                <c:pt idx="8">
                  <c:v>375.56</c:v>
                </c:pt>
                <c:pt idx="9">
                  <c:v>378.88</c:v>
                </c:pt>
                <c:pt idx="10">
                  <c:v>382.2</c:v>
                </c:pt>
                <c:pt idx="11">
                  <c:v>385.52</c:v>
                </c:pt>
                <c:pt idx="12">
                  <c:v>388.85</c:v>
                </c:pt>
                <c:pt idx="13">
                  <c:v>392.17</c:v>
                </c:pt>
                <c:pt idx="14">
                  <c:v>395.49</c:v>
                </c:pt>
                <c:pt idx="15">
                  <c:v>398.82</c:v>
                </c:pt>
                <c:pt idx="16">
                  <c:v>402.14</c:v>
                </c:pt>
                <c:pt idx="17">
                  <c:v>405.47</c:v>
                </c:pt>
                <c:pt idx="18">
                  <c:v>408.79</c:v>
                </c:pt>
                <c:pt idx="19">
                  <c:v>412.12</c:v>
                </c:pt>
                <c:pt idx="20">
                  <c:v>415.44</c:v>
                </c:pt>
                <c:pt idx="21">
                  <c:v>418.77</c:v>
                </c:pt>
                <c:pt idx="22">
                  <c:v>422.1</c:v>
                </c:pt>
                <c:pt idx="23">
                  <c:v>425.42</c:v>
                </c:pt>
                <c:pt idx="24">
                  <c:v>428.75</c:v>
                </c:pt>
                <c:pt idx="25">
                  <c:v>432.08</c:v>
                </c:pt>
                <c:pt idx="26">
                  <c:v>435.41</c:v>
                </c:pt>
                <c:pt idx="27">
                  <c:v>438.74</c:v>
                </c:pt>
                <c:pt idx="28">
                  <c:v>442.07</c:v>
                </c:pt>
                <c:pt idx="29">
                  <c:v>445.4</c:v>
                </c:pt>
                <c:pt idx="30">
                  <c:v>448.73</c:v>
                </c:pt>
                <c:pt idx="31">
                  <c:v>452.06</c:v>
                </c:pt>
                <c:pt idx="32">
                  <c:v>455.39</c:v>
                </c:pt>
                <c:pt idx="33">
                  <c:v>458.72</c:v>
                </c:pt>
                <c:pt idx="34">
                  <c:v>462.05</c:v>
                </c:pt>
                <c:pt idx="35">
                  <c:v>465.38</c:v>
                </c:pt>
                <c:pt idx="36">
                  <c:v>468.71</c:v>
                </c:pt>
                <c:pt idx="37">
                  <c:v>472.04</c:v>
                </c:pt>
                <c:pt idx="38">
                  <c:v>475.38</c:v>
                </c:pt>
                <c:pt idx="39">
                  <c:v>478.71</c:v>
                </c:pt>
                <c:pt idx="40">
                  <c:v>482.04</c:v>
                </c:pt>
                <c:pt idx="41">
                  <c:v>485.37</c:v>
                </c:pt>
                <c:pt idx="42">
                  <c:v>488.71</c:v>
                </c:pt>
                <c:pt idx="43">
                  <c:v>492.04</c:v>
                </c:pt>
                <c:pt idx="44">
                  <c:v>495.37</c:v>
                </c:pt>
                <c:pt idx="45">
                  <c:v>498.71</c:v>
                </c:pt>
                <c:pt idx="46">
                  <c:v>502.04</c:v>
                </c:pt>
                <c:pt idx="47">
                  <c:v>505.38</c:v>
                </c:pt>
                <c:pt idx="48">
                  <c:v>508.71</c:v>
                </c:pt>
                <c:pt idx="49">
                  <c:v>512.04</c:v>
                </c:pt>
                <c:pt idx="50">
                  <c:v>515.38</c:v>
                </c:pt>
                <c:pt idx="51">
                  <c:v>518.71</c:v>
                </c:pt>
                <c:pt idx="52">
                  <c:v>522.04999999999995</c:v>
                </c:pt>
                <c:pt idx="53">
                  <c:v>525.38</c:v>
                </c:pt>
                <c:pt idx="54">
                  <c:v>528.72</c:v>
                </c:pt>
                <c:pt idx="55">
                  <c:v>532.04999999999995</c:v>
                </c:pt>
                <c:pt idx="56">
                  <c:v>535.38</c:v>
                </c:pt>
                <c:pt idx="57">
                  <c:v>538.72</c:v>
                </c:pt>
                <c:pt idx="58">
                  <c:v>542.04999999999995</c:v>
                </c:pt>
                <c:pt idx="59">
                  <c:v>545.39</c:v>
                </c:pt>
                <c:pt idx="60">
                  <c:v>548.72</c:v>
                </c:pt>
                <c:pt idx="61">
                  <c:v>552.05999999999995</c:v>
                </c:pt>
                <c:pt idx="62">
                  <c:v>555.39</c:v>
                </c:pt>
                <c:pt idx="63">
                  <c:v>558.73</c:v>
                </c:pt>
                <c:pt idx="64">
                  <c:v>562.05999999999995</c:v>
                </c:pt>
                <c:pt idx="65">
                  <c:v>565.4</c:v>
                </c:pt>
                <c:pt idx="66">
                  <c:v>568.73</c:v>
                </c:pt>
                <c:pt idx="67">
                  <c:v>572.07000000000005</c:v>
                </c:pt>
                <c:pt idx="68">
                  <c:v>575.4</c:v>
                </c:pt>
                <c:pt idx="69">
                  <c:v>578.73</c:v>
                </c:pt>
                <c:pt idx="70">
                  <c:v>582.07000000000005</c:v>
                </c:pt>
                <c:pt idx="71">
                  <c:v>585.4</c:v>
                </c:pt>
                <c:pt idx="72">
                  <c:v>588.74</c:v>
                </c:pt>
                <c:pt idx="73">
                  <c:v>592.07000000000005</c:v>
                </c:pt>
                <c:pt idx="74">
                  <c:v>595.4</c:v>
                </c:pt>
                <c:pt idx="75">
                  <c:v>598.74</c:v>
                </c:pt>
                <c:pt idx="76">
                  <c:v>602.07000000000005</c:v>
                </c:pt>
                <c:pt idx="77">
                  <c:v>605.41</c:v>
                </c:pt>
                <c:pt idx="78">
                  <c:v>608.74</c:v>
                </c:pt>
                <c:pt idx="79">
                  <c:v>612.07000000000005</c:v>
                </c:pt>
                <c:pt idx="80">
                  <c:v>615.4</c:v>
                </c:pt>
                <c:pt idx="81">
                  <c:v>618.74</c:v>
                </c:pt>
                <c:pt idx="82">
                  <c:v>622.07000000000005</c:v>
                </c:pt>
                <c:pt idx="83">
                  <c:v>625.4</c:v>
                </c:pt>
                <c:pt idx="84">
                  <c:v>628.73</c:v>
                </c:pt>
                <c:pt idx="85">
                  <c:v>632.05999999999995</c:v>
                </c:pt>
                <c:pt idx="86">
                  <c:v>635.4</c:v>
                </c:pt>
                <c:pt idx="87">
                  <c:v>638.73</c:v>
                </c:pt>
                <c:pt idx="88">
                  <c:v>642.05999999999995</c:v>
                </c:pt>
                <c:pt idx="89">
                  <c:v>645.39</c:v>
                </c:pt>
                <c:pt idx="90">
                  <c:v>648.72</c:v>
                </c:pt>
                <c:pt idx="91">
                  <c:v>652.04999999999995</c:v>
                </c:pt>
                <c:pt idx="92">
                  <c:v>655.38</c:v>
                </c:pt>
                <c:pt idx="93">
                  <c:v>658.71</c:v>
                </c:pt>
                <c:pt idx="94">
                  <c:v>662.03</c:v>
                </c:pt>
                <c:pt idx="95">
                  <c:v>665.36</c:v>
                </c:pt>
                <c:pt idx="96">
                  <c:v>668.69</c:v>
                </c:pt>
                <c:pt idx="97">
                  <c:v>672.02</c:v>
                </c:pt>
                <c:pt idx="98">
                  <c:v>675.35</c:v>
                </c:pt>
                <c:pt idx="99">
                  <c:v>678.67</c:v>
                </c:pt>
                <c:pt idx="100">
                  <c:v>682</c:v>
                </c:pt>
                <c:pt idx="101">
                  <c:v>685.33</c:v>
                </c:pt>
                <c:pt idx="102">
                  <c:v>688.65</c:v>
                </c:pt>
                <c:pt idx="103">
                  <c:v>691.98</c:v>
                </c:pt>
                <c:pt idx="104">
                  <c:v>695.3</c:v>
                </c:pt>
                <c:pt idx="105">
                  <c:v>698.62</c:v>
                </c:pt>
                <c:pt idx="106">
                  <c:v>701.95</c:v>
                </c:pt>
                <c:pt idx="107">
                  <c:v>705.27</c:v>
                </c:pt>
                <c:pt idx="108">
                  <c:v>708.59</c:v>
                </c:pt>
                <c:pt idx="109">
                  <c:v>711.92</c:v>
                </c:pt>
                <c:pt idx="110">
                  <c:v>715.24</c:v>
                </c:pt>
                <c:pt idx="111">
                  <c:v>718.56</c:v>
                </c:pt>
                <c:pt idx="112">
                  <c:v>721.88</c:v>
                </c:pt>
                <c:pt idx="113">
                  <c:v>725.2</c:v>
                </c:pt>
                <c:pt idx="114">
                  <c:v>728.52</c:v>
                </c:pt>
                <c:pt idx="115">
                  <c:v>731.84</c:v>
                </c:pt>
                <c:pt idx="116">
                  <c:v>735.16</c:v>
                </c:pt>
                <c:pt idx="117">
                  <c:v>738.48</c:v>
                </c:pt>
                <c:pt idx="118">
                  <c:v>741.79</c:v>
                </c:pt>
                <c:pt idx="119">
                  <c:v>745.11</c:v>
                </c:pt>
                <c:pt idx="120">
                  <c:v>748.42</c:v>
                </c:pt>
                <c:pt idx="121">
                  <c:v>751.74</c:v>
                </c:pt>
                <c:pt idx="122">
                  <c:v>755.05</c:v>
                </c:pt>
                <c:pt idx="123">
                  <c:v>758.37</c:v>
                </c:pt>
                <c:pt idx="124">
                  <c:v>761.68</c:v>
                </c:pt>
                <c:pt idx="125">
                  <c:v>765</c:v>
                </c:pt>
                <c:pt idx="126">
                  <c:v>768.31</c:v>
                </c:pt>
                <c:pt idx="127">
                  <c:v>771.62</c:v>
                </c:pt>
                <c:pt idx="128">
                  <c:v>774.93</c:v>
                </c:pt>
                <c:pt idx="129">
                  <c:v>778.24</c:v>
                </c:pt>
                <c:pt idx="130">
                  <c:v>781.55</c:v>
                </c:pt>
                <c:pt idx="131">
                  <c:v>784.86</c:v>
                </c:pt>
                <c:pt idx="132">
                  <c:v>788.16</c:v>
                </c:pt>
                <c:pt idx="133">
                  <c:v>791.47</c:v>
                </c:pt>
                <c:pt idx="134">
                  <c:v>794.78</c:v>
                </c:pt>
                <c:pt idx="135">
                  <c:v>798.08</c:v>
                </c:pt>
                <c:pt idx="136">
                  <c:v>801.39</c:v>
                </c:pt>
              </c:numCache>
            </c:numRef>
          </c:xVal>
          <c:yVal>
            <c:numRef>
              <c:f>'[2]Rrs values'!$H$2:$H$138</c:f>
              <c:numCache>
                <c:formatCode>General</c:formatCode>
                <c:ptCount val="137"/>
                <c:pt idx="0">
                  <c:v>1.6631865126220452E-3</c:v>
                </c:pt>
                <c:pt idx="1">
                  <c:v>1.6570848303670796E-3</c:v>
                </c:pt>
                <c:pt idx="2">
                  <c:v>1.6033490818290199E-3</c:v>
                </c:pt>
                <c:pt idx="3">
                  <c:v>1.5452868199272553E-3</c:v>
                </c:pt>
                <c:pt idx="4">
                  <c:v>1.5673901661201444E-3</c:v>
                </c:pt>
                <c:pt idx="5">
                  <c:v>1.5711512009575254E-3</c:v>
                </c:pt>
                <c:pt idx="6">
                  <c:v>1.5362215991420983E-3</c:v>
                </c:pt>
                <c:pt idx="7">
                  <c:v>1.5205385628998434E-3</c:v>
                </c:pt>
                <c:pt idx="8">
                  <c:v>1.5348972663053089E-3</c:v>
                </c:pt>
                <c:pt idx="9">
                  <c:v>1.4801219537465906E-3</c:v>
                </c:pt>
                <c:pt idx="10">
                  <c:v>1.5118190652248947E-3</c:v>
                </c:pt>
                <c:pt idx="11">
                  <c:v>1.5090387450763174E-3</c:v>
                </c:pt>
                <c:pt idx="12">
                  <c:v>1.5253765459422677E-3</c:v>
                </c:pt>
                <c:pt idx="13">
                  <c:v>1.5392250580535656E-3</c:v>
                </c:pt>
                <c:pt idx="14">
                  <c:v>1.6269079764429566E-3</c:v>
                </c:pt>
                <c:pt idx="15">
                  <c:v>1.7426688873098384E-3</c:v>
                </c:pt>
                <c:pt idx="16">
                  <c:v>1.7040304298111422E-3</c:v>
                </c:pt>
                <c:pt idx="17">
                  <c:v>1.6669466904027594E-3</c:v>
                </c:pt>
                <c:pt idx="18">
                  <c:v>1.6792819317589631E-3</c:v>
                </c:pt>
                <c:pt idx="19">
                  <c:v>1.6936032516103572E-3</c:v>
                </c:pt>
                <c:pt idx="20">
                  <c:v>1.7175090002913528E-3</c:v>
                </c:pt>
                <c:pt idx="21">
                  <c:v>1.7230568787353899E-3</c:v>
                </c:pt>
                <c:pt idx="22">
                  <c:v>1.7218525166064905E-3</c:v>
                </c:pt>
                <c:pt idx="23">
                  <c:v>1.7391220313391804E-3</c:v>
                </c:pt>
                <c:pt idx="24">
                  <c:v>1.7682031002728435E-3</c:v>
                </c:pt>
                <c:pt idx="25">
                  <c:v>1.8206147733193614E-3</c:v>
                </c:pt>
                <c:pt idx="26">
                  <c:v>1.8712942217513117E-3</c:v>
                </c:pt>
                <c:pt idx="27">
                  <c:v>1.9043378723814181E-3</c:v>
                </c:pt>
                <c:pt idx="28">
                  <c:v>1.9126177973149783E-3</c:v>
                </c:pt>
                <c:pt idx="29">
                  <c:v>1.9609074209376146E-3</c:v>
                </c:pt>
                <c:pt idx="30">
                  <c:v>1.9893121545577499E-3</c:v>
                </c:pt>
                <c:pt idx="31">
                  <c:v>2.0115798266051115E-3</c:v>
                </c:pt>
                <c:pt idx="32">
                  <c:v>2.023712379720888E-3</c:v>
                </c:pt>
                <c:pt idx="33">
                  <c:v>2.0723872779892403E-3</c:v>
                </c:pt>
                <c:pt idx="34">
                  <c:v>2.1010035087689624E-3</c:v>
                </c:pt>
                <c:pt idx="35">
                  <c:v>2.1285097827792353E-3</c:v>
                </c:pt>
                <c:pt idx="36">
                  <c:v>2.1728115102965548E-3</c:v>
                </c:pt>
                <c:pt idx="37">
                  <c:v>2.2094342298606879E-3</c:v>
                </c:pt>
                <c:pt idx="38">
                  <c:v>2.2769063311781777E-3</c:v>
                </c:pt>
                <c:pt idx="39">
                  <c:v>2.3043261820642883E-3</c:v>
                </c:pt>
                <c:pt idx="40">
                  <c:v>2.313130742797629E-3</c:v>
                </c:pt>
                <c:pt idx="41">
                  <c:v>2.3387527518642592E-3</c:v>
                </c:pt>
                <c:pt idx="42">
                  <c:v>2.3933193945973579E-3</c:v>
                </c:pt>
                <c:pt idx="43">
                  <c:v>2.4349201704420877E-3</c:v>
                </c:pt>
                <c:pt idx="44">
                  <c:v>2.4280523268454843E-3</c:v>
                </c:pt>
                <c:pt idx="45">
                  <c:v>2.4333843245040263E-3</c:v>
                </c:pt>
                <c:pt idx="46">
                  <c:v>2.4453282816427149E-3</c:v>
                </c:pt>
                <c:pt idx="47">
                  <c:v>2.450711229844426E-3</c:v>
                </c:pt>
                <c:pt idx="48">
                  <c:v>2.4298096726612303E-3</c:v>
                </c:pt>
                <c:pt idx="49">
                  <c:v>2.3782006095437766E-3</c:v>
                </c:pt>
                <c:pt idx="50">
                  <c:v>2.329396267787903E-3</c:v>
                </c:pt>
                <c:pt idx="51">
                  <c:v>2.3887569740167888E-3</c:v>
                </c:pt>
                <c:pt idx="52">
                  <c:v>2.4052037172714257E-3</c:v>
                </c:pt>
                <c:pt idx="53">
                  <c:v>2.4153124579382491E-3</c:v>
                </c:pt>
                <c:pt idx="54">
                  <c:v>2.4198505531075223E-3</c:v>
                </c:pt>
                <c:pt idx="55">
                  <c:v>2.4178515449542613E-3</c:v>
                </c:pt>
                <c:pt idx="56">
                  <c:v>2.387349821445318E-3</c:v>
                </c:pt>
                <c:pt idx="57">
                  <c:v>2.3571199669547914E-3</c:v>
                </c:pt>
                <c:pt idx="58">
                  <c:v>2.3631436150303559E-3</c:v>
                </c:pt>
                <c:pt idx="59">
                  <c:v>2.3035599185153139E-3</c:v>
                </c:pt>
                <c:pt idx="60">
                  <c:v>2.2556075660413949E-3</c:v>
                </c:pt>
                <c:pt idx="61">
                  <c:v>2.2291283274533521E-3</c:v>
                </c:pt>
                <c:pt idx="62">
                  <c:v>2.1843785520592181E-3</c:v>
                </c:pt>
                <c:pt idx="63">
                  <c:v>2.1444748663315984E-3</c:v>
                </c:pt>
                <c:pt idx="64">
                  <c:v>2.1151334985374587E-3</c:v>
                </c:pt>
                <c:pt idx="65">
                  <c:v>2.0664444831185297E-3</c:v>
                </c:pt>
                <c:pt idx="66">
                  <c:v>2.0037203783773434E-3</c:v>
                </c:pt>
                <c:pt idx="67">
                  <c:v>1.9415079000653719E-3</c:v>
                </c:pt>
                <c:pt idx="68">
                  <c:v>1.8501337034050051E-3</c:v>
                </c:pt>
                <c:pt idx="69">
                  <c:v>1.733638674426463E-3</c:v>
                </c:pt>
                <c:pt idx="70">
                  <c:v>1.6240668962448431E-3</c:v>
                </c:pt>
                <c:pt idx="71">
                  <c:v>1.4868542534836101E-3</c:v>
                </c:pt>
                <c:pt idx="72">
                  <c:v>1.3478405814839869E-3</c:v>
                </c:pt>
                <c:pt idx="73">
                  <c:v>1.218145164588767E-3</c:v>
                </c:pt>
                <c:pt idx="74">
                  <c:v>1.1233215124140101E-3</c:v>
                </c:pt>
                <c:pt idx="75">
                  <c:v>9.9377046765442099E-4</c:v>
                </c:pt>
                <c:pt idx="76">
                  <c:v>9.2662432831661199E-4</c:v>
                </c:pt>
                <c:pt idx="77">
                  <c:v>8.7118211169359867E-4</c:v>
                </c:pt>
                <c:pt idx="78">
                  <c:v>8.5229543517903017E-4</c:v>
                </c:pt>
                <c:pt idx="79">
                  <c:v>8.2316037908547284E-4</c:v>
                </c:pt>
                <c:pt idx="80">
                  <c:v>8.0033877667116265E-4</c:v>
                </c:pt>
                <c:pt idx="81">
                  <c:v>7.7410156976816225E-4</c:v>
                </c:pt>
                <c:pt idx="82">
                  <c:v>6.9406779485380878E-4</c:v>
                </c:pt>
                <c:pt idx="83">
                  <c:v>5.9777549564459648E-4</c:v>
                </c:pt>
                <c:pt idx="84">
                  <c:v>5.8344277917040397E-4</c:v>
                </c:pt>
                <c:pt idx="85">
                  <c:v>6.6272421657456162E-4</c:v>
                </c:pt>
                <c:pt idx="86">
                  <c:v>6.9951409004142162E-4</c:v>
                </c:pt>
                <c:pt idx="87">
                  <c:v>6.8090802068676028E-4</c:v>
                </c:pt>
                <c:pt idx="88">
                  <c:v>6.0274348711734005E-4</c:v>
                </c:pt>
                <c:pt idx="89">
                  <c:v>5.71769059018008E-4</c:v>
                </c:pt>
                <c:pt idx="90">
                  <c:v>5.7843164443038798E-4</c:v>
                </c:pt>
                <c:pt idx="91">
                  <c:v>5.6759550067957858E-4</c:v>
                </c:pt>
                <c:pt idx="92">
                  <c:v>5.6917573425259893E-4</c:v>
                </c:pt>
                <c:pt idx="93">
                  <c:v>5.7330207888129378E-4</c:v>
                </c:pt>
                <c:pt idx="94">
                  <c:v>5.4984540998211117E-4</c:v>
                </c:pt>
                <c:pt idx="95">
                  <c:v>5.4056869016947512E-4</c:v>
                </c:pt>
                <c:pt idx="96">
                  <c:v>5.5424322501951848E-4</c:v>
                </c:pt>
                <c:pt idx="97">
                  <c:v>5.5250493946970819E-4</c:v>
                </c:pt>
                <c:pt idx="98">
                  <c:v>5.6143187930976621E-4</c:v>
                </c:pt>
                <c:pt idx="99">
                  <c:v>5.692008724612988E-4</c:v>
                </c:pt>
                <c:pt idx="100">
                  <c:v>5.1662966430778272E-4</c:v>
                </c:pt>
                <c:pt idx="101">
                  <c:v>4.9397150303065311E-4</c:v>
                </c:pt>
                <c:pt idx="102">
                  <c:v>5.0271807052072433E-4</c:v>
                </c:pt>
                <c:pt idx="103">
                  <c:v>4.9520049414094529E-4</c:v>
                </c:pt>
                <c:pt idx="104">
                  <c:v>4.6360810796616054E-4</c:v>
                </c:pt>
                <c:pt idx="105">
                  <c:v>4.400321106036285E-4</c:v>
                </c:pt>
                <c:pt idx="106">
                  <c:v>4.3562019264426947E-4</c:v>
                </c:pt>
                <c:pt idx="107">
                  <c:v>4.0262746526231952E-4</c:v>
                </c:pt>
                <c:pt idx="108">
                  <c:v>3.7951823581619987E-4</c:v>
                </c:pt>
                <c:pt idx="109">
                  <c:v>3.0739007837009242E-4</c:v>
                </c:pt>
                <c:pt idx="110">
                  <c:v>2.5691567736715616E-4</c:v>
                </c:pt>
                <c:pt idx="111">
                  <c:v>2.4489650191393834E-4</c:v>
                </c:pt>
                <c:pt idx="112">
                  <c:v>2.7174650774967782E-4</c:v>
                </c:pt>
                <c:pt idx="113">
                  <c:v>2.6218694280781324E-4</c:v>
                </c:pt>
                <c:pt idx="114">
                  <c:v>2.7282530879042013E-4</c:v>
                </c:pt>
                <c:pt idx="115">
                  <c:v>2.9054194409923429E-4</c:v>
                </c:pt>
                <c:pt idx="116">
                  <c:v>2.8105875731540097E-4</c:v>
                </c:pt>
                <c:pt idx="117">
                  <c:v>2.632717445908055E-4</c:v>
                </c:pt>
                <c:pt idx="118">
                  <c:v>2.5151482965582624E-4</c:v>
                </c:pt>
                <c:pt idx="119">
                  <c:v>2.405511164116668E-4</c:v>
                </c:pt>
                <c:pt idx="120">
                  <c:v>2.39739970220419E-4</c:v>
                </c:pt>
                <c:pt idx="121">
                  <c:v>2.2058938915756502E-4</c:v>
                </c:pt>
                <c:pt idx="122">
                  <c:v>1.1040641294885393E-4</c:v>
                </c:pt>
                <c:pt idx="123">
                  <c:v>5.2517446721500115E-5</c:v>
                </c:pt>
                <c:pt idx="124">
                  <c:v>1.7625123997631791E-4</c:v>
                </c:pt>
                <c:pt idx="125">
                  <c:v>3.4294798670097209E-4</c:v>
                </c:pt>
                <c:pt idx="126">
                  <c:v>3.2313604486325175E-4</c:v>
                </c:pt>
                <c:pt idx="127">
                  <c:v>2.7591879751902553E-4</c:v>
                </c:pt>
                <c:pt idx="128">
                  <c:v>2.3707792674946052E-4</c:v>
                </c:pt>
                <c:pt idx="129">
                  <c:v>2.3323383559834316E-4</c:v>
                </c:pt>
                <c:pt idx="130">
                  <c:v>2.3123806424967658E-4</c:v>
                </c:pt>
                <c:pt idx="131">
                  <c:v>2.153336734190111E-4</c:v>
                </c:pt>
                <c:pt idx="132">
                  <c:v>2.2273981954297099E-4</c:v>
                </c:pt>
                <c:pt idx="133">
                  <c:v>2.3185656320872844E-4</c:v>
                </c:pt>
                <c:pt idx="134">
                  <c:v>2.4044289675237442E-4</c:v>
                </c:pt>
                <c:pt idx="135">
                  <c:v>2.4811400737551216E-4</c:v>
                </c:pt>
                <c:pt idx="136">
                  <c:v>2.4238062730143356E-4</c:v>
                </c:pt>
              </c:numCache>
            </c:numRef>
          </c:yVal>
          <c:smooth val="1"/>
        </c:ser>
        <c:ser>
          <c:idx val="3"/>
          <c:order val="3"/>
          <c:tx>
            <c:v>HyperPro</c:v>
          </c:tx>
          <c:marker>
            <c:symbol val="none"/>
          </c:marker>
          <c:xVal>
            <c:numRef>
              <c:f>'[2]Rrs values'!$J$2:$J$138</c:f>
              <c:numCache>
                <c:formatCode>General</c:formatCode>
                <c:ptCount val="137"/>
                <c:pt idx="0">
                  <c:v>349.01</c:v>
                </c:pt>
                <c:pt idx="1">
                  <c:v>352.33</c:v>
                </c:pt>
                <c:pt idx="2">
                  <c:v>355.64</c:v>
                </c:pt>
                <c:pt idx="3">
                  <c:v>358.96</c:v>
                </c:pt>
                <c:pt idx="4">
                  <c:v>362.28</c:v>
                </c:pt>
                <c:pt idx="5">
                  <c:v>365.6</c:v>
                </c:pt>
                <c:pt idx="6">
                  <c:v>368.92</c:v>
                </c:pt>
                <c:pt idx="7">
                  <c:v>372.24</c:v>
                </c:pt>
                <c:pt idx="8">
                  <c:v>375.56</c:v>
                </c:pt>
                <c:pt idx="9">
                  <c:v>378.88</c:v>
                </c:pt>
                <c:pt idx="10">
                  <c:v>382.2</c:v>
                </c:pt>
                <c:pt idx="11">
                  <c:v>385.52</c:v>
                </c:pt>
                <c:pt idx="12">
                  <c:v>388.85</c:v>
                </c:pt>
                <c:pt idx="13">
                  <c:v>392.17</c:v>
                </c:pt>
                <c:pt idx="14">
                  <c:v>395.49</c:v>
                </c:pt>
                <c:pt idx="15">
                  <c:v>398.82</c:v>
                </c:pt>
                <c:pt idx="16">
                  <c:v>402.14</c:v>
                </c:pt>
                <c:pt idx="17">
                  <c:v>405.47</c:v>
                </c:pt>
                <c:pt idx="18">
                  <c:v>408.79</c:v>
                </c:pt>
                <c:pt idx="19">
                  <c:v>412.12</c:v>
                </c:pt>
                <c:pt idx="20">
                  <c:v>415.44</c:v>
                </c:pt>
                <c:pt idx="21">
                  <c:v>418.77</c:v>
                </c:pt>
                <c:pt idx="22">
                  <c:v>422.1</c:v>
                </c:pt>
                <c:pt idx="23">
                  <c:v>425.42</c:v>
                </c:pt>
                <c:pt idx="24">
                  <c:v>428.75</c:v>
                </c:pt>
                <c:pt idx="25">
                  <c:v>432.08</c:v>
                </c:pt>
                <c:pt idx="26">
                  <c:v>435.41</c:v>
                </c:pt>
                <c:pt idx="27">
                  <c:v>438.74</c:v>
                </c:pt>
                <c:pt idx="28">
                  <c:v>442.07</c:v>
                </c:pt>
                <c:pt idx="29">
                  <c:v>445.4</c:v>
                </c:pt>
                <c:pt idx="30">
                  <c:v>448.73</c:v>
                </c:pt>
                <c:pt idx="31">
                  <c:v>452.06</c:v>
                </c:pt>
                <c:pt idx="32">
                  <c:v>455.39</c:v>
                </c:pt>
                <c:pt idx="33">
                  <c:v>458.72</c:v>
                </c:pt>
                <c:pt idx="34">
                  <c:v>462.05</c:v>
                </c:pt>
                <c:pt idx="35">
                  <c:v>465.38</c:v>
                </c:pt>
                <c:pt idx="36">
                  <c:v>468.71</c:v>
                </c:pt>
                <c:pt idx="37">
                  <c:v>472.04</c:v>
                </c:pt>
                <c:pt idx="38">
                  <c:v>475.38</c:v>
                </c:pt>
                <c:pt idx="39">
                  <c:v>478.71</c:v>
                </c:pt>
                <c:pt idx="40">
                  <c:v>482.04</c:v>
                </c:pt>
                <c:pt idx="41">
                  <c:v>485.37</c:v>
                </c:pt>
                <c:pt idx="42">
                  <c:v>488.71</c:v>
                </c:pt>
                <c:pt idx="43">
                  <c:v>492.04</c:v>
                </c:pt>
                <c:pt idx="44">
                  <c:v>495.37</c:v>
                </c:pt>
                <c:pt idx="45">
                  <c:v>498.71</c:v>
                </c:pt>
                <c:pt idx="46">
                  <c:v>502.04</c:v>
                </c:pt>
                <c:pt idx="47">
                  <c:v>505.38</c:v>
                </c:pt>
                <c:pt idx="48">
                  <c:v>508.71</c:v>
                </c:pt>
                <c:pt idx="49">
                  <c:v>512.04</c:v>
                </c:pt>
                <c:pt idx="50">
                  <c:v>515.38</c:v>
                </c:pt>
                <c:pt idx="51">
                  <c:v>518.71</c:v>
                </c:pt>
                <c:pt idx="52">
                  <c:v>522.04999999999995</c:v>
                </c:pt>
                <c:pt idx="53">
                  <c:v>525.38</c:v>
                </c:pt>
                <c:pt idx="54">
                  <c:v>528.72</c:v>
                </c:pt>
                <c:pt idx="55">
                  <c:v>532.04999999999995</c:v>
                </c:pt>
                <c:pt idx="56">
                  <c:v>535.38</c:v>
                </c:pt>
                <c:pt idx="57">
                  <c:v>538.72</c:v>
                </c:pt>
                <c:pt idx="58">
                  <c:v>542.04999999999995</c:v>
                </c:pt>
                <c:pt idx="59">
                  <c:v>545.39</c:v>
                </c:pt>
                <c:pt idx="60">
                  <c:v>548.72</c:v>
                </c:pt>
                <c:pt idx="61">
                  <c:v>552.05999999999995</c:v>
                </c:pt>
                <c:pt idx="62">
                  <c:v>555.39</c:v>
                </c:pt>
                <c:pt idx="63">
                  <c:v>558.73</c:v>
                </c:pt>
                <c:pt idx="64">
                  <c:v>562.05999999999995</c:v>
                </c:pt>
                <c:pt idx="65">
                  <c:v>565.4</c:v>
                </c:pt>
                <c:pt idx="66">
                  <c:v>568.73</c:v>
                </c:pt>
                <c:pt idx="67">
                  <c:v>572.07000000000005</c:v>
                </c:pt>
                <c:pt idx="68">
                  <c:v>575.4</c:v>
                </c:pt>
                <c:pt idx="69">
                  <c:v>578.73</c:v>
                </c:pt>
                <c:pt idx="70">
                  <c:v>582.07000000000005</c:v>
                </c:pt>
                <c:pt idx="71">
                  <c:v>585.4</c:v>
                </c:pt>
                <c:pt idx="72">
                  <c:v>588.74</c:v>
                </c:pt>
                <c:pt idx="73">
                  <c:v>592.07000000000005</c:v>
                </c:pt>
                <c:pt idx="74">
                  <c:v>595.4</c:v>
                </c:pt>
                <c:pt idx="75">
                  <c:v>598.74</c:v>
                </c:pt>
                <c:pt idx="76">
                  <c:v>602.07000000000005</c:v>
                </c:pt>
                <c:pt idx="77">
                  <c:v>605.41</c:v>
                </c:pt>
                <c:pt idx="78">
                  <c:v>608.74</c:v>
                </c:pt>
                <c:pt idx="79">
                  <c:v>612.07000000000005</c:v>
                </c:pt>
                <c:pt idx="80">
                  <c:v>615.4</c:v>
                </c:pt>
                <c:pt idx="81">
                  <c:v>618.74</c:v>
                </c:pt>
                <c:pt idx="82">
                  <c:v>622.07000000000005</c:v>
                </c:pt>
                <c:pt idx="83">
                  <c:v>625.4</c:v>
                </c:pt>
                <c:pt idx="84">
                  <c:v>628.73</c:v>
                </c:pt>
                <c:pt idx="85">
                  <c:v>632.05999999999995</c:v>
                </c:pt>
                <c:pt idx="86">
                  <c:v>635.4</c:v>
                </c:pt>
                <c:pt idx="87">
                  <c:v>638.73</c:v>
                </c:pt>
                <c:pt idx="88">
                  <c:v>642.05999999999995</c:v>
                </c:pt>
                <c:pt idx="89">
                  <c:v>645.39</c:v>
                </c:pt>
                <c:pt idx="90">
                  <c:v>648.72</c:v>
                </c:pt>
                <c:pt idx="91">
                  <c:v>652.04999999999995</c:v>
                </c:pt>
                <c:pt idx="92">
                  <c:v>655.38</c:v>
                </c:pt>
                <c:pt idx="93">
                  <c:v>658.71</c:v>
                </c:pt>
                <c:pt idx="94">
                  <c:v>662.03</c:v>
                </c:pt>
                <c:pt idx="95">
                  <c:v>665.36</c:v>
                </c:pt>
                <c:pt idx="96">
                  <c:v>668.69</c:v>
                </c:pt>
                <c:pt idx="97">
                  <c:v>672.02</c:v>
                </c:pt>
                <c:pt idx="98">
                  <c:v>675.35</c:v>
                </c:pt>
                <c:pt idx="99">
                  <c:v>678.67</c:v>
                </c:pt>
                <c:pt idx="100">
                  <c:v>682</c:v>
                </c:pt>
                <c:pt idx="101">
                  <c:v>685.33</c:v>
                </c:pt>
                <c:pt idx="102">
                  <c:v>688.65</c:v>
                </c:pt>
                <c:pt idx="103">
                  <c:v>691.98</c:v>
                </c:pt>
                <c:pt idx="104">
                  <c:v>695.3</c:v>
                </c:pt>
                <c:pt idx="105">
                  <c:v>698.62</c:v>
                </c:pt>
                <c:pt idx="106">
                  <c:v>701.95</c:v>
                </c:pt>
                <c:pt idx="107">
                  <c:v>705.27</c:v>
                </c:pt>
                <c:pt idx="108">
                  <c:v>708.59</c:v>
                </c:pt>
                <c:pt idx="109">
                  <c:v>711.92</c:v>
                </c:pt>
                <c:pt idx="110">
                  <c:v>715.24</c:v>
                </c:pt>
                <c:pt idx="111">
                  <c:v>718.56</c:v>
                </c:pt>
                <c:pt idx="112">
                  <c:v>721.88</c:v>
                </c:pt>
                <c:pt idx="113">
                  <c:v>725.2</c:v>
                </c:pt>
                <c:pt idx="114">
                  <c:v>728.52</c:v>
                </c:pt>
                <c:pt idx="115">
                  <c:v>731.84</c:v>
                </c:pt>
                <c:pt idx="116">
                  <c:v>735.16</c:v>
                </c:pt>
                <c:pt idx="117">
                  <c:v>738.48</c:v>
                </c:pt>
                <c:pt idx="118">
                  <c:v>741.79</c:v>
                </c:pt>
                <c:pt idx="119">
                  <c:v>745.11</c:v>
                </c:pt>
                <c:pt idx="120">
                  <c:v>748.42</c:v>
                </c:pt>
                <c:pt idx="121">
                  <c:v>751.74</c:v>
                </c:pt>
                <c:pt idx="122">
                  <c:v>755.05</c:v>
                </c:pt>
                <c:pt idx="123">
                  <c:v>758.37</c:v>
                </c:pt>
                <c:pt idx="124">
                  <c:v>761.68</c:v>
                </c:pt>
                <c:pt idx="125">
                  <c:v>765</c:v>
                </c:pt>
                <c:pt idx="126">
                  <c:v>768.31</c:v>
                </c:pt>
                <c:pt idx="127">
                  <c:v>771.62</c:v>
                </c:pt>
                <c:pt idx="128">
                  <c:v>774.93</c:v>
                </c:pt>
                <c:pt idx="129">
                  <c:v>778.24</c:v>
                </c:pt>
                <c:pt idx="130">
                  <c:v>781.55</c:v>
                </c:pt>
                <c:pt idx="131">
                  <c:v>784.86</c:v>
                </c:pt>
                <c:pt idx="132">
                  <c:v>788.16</c:v>
                </c:pt>
                <c:pt idx="133">
                  <c:v>791.47</c:v>
                </c:pt>
                <c:pt idx="134">
                  <c:v>794.78</c:v>
                </c:pt>
                <c:pt idx="135">
                  <c:v>798.08</c:v>
                </c:pt>
                <c:pt idx="136">
                  <c:v>801.39</c:v>
                </c:pt>
              </c:numCache>
            </c:numRef>
          </c:xVal>
          <c:yVal>
            <c:numRef>
              <c:f>'[2]Rrs values'!$K$2:$K$138</c:f>
              <c:numCache>
                <c:formatCode>General</c:formatCode>
                <c:ptCount val="137"/>
                <c:pt idx="0">
                  <c:v>2.2445211580926299E-4</c:v>
                </c:pt>
                <c:pt idx="1">
                  <c:v>2.6281766484741902E-4</c:v>
                </c:pt>
                <c:pt idx="2">
                  <c:v>2.64556826891553E-4</c:v>
                </c:pt>
                <c:pt idx="3">
                  <c:v>2.86973028255329E-4</c:v>
                </c:pt>
                <c:pt idx="4">
                  <c:v>3.1772841235709999E-4</c:v>
                </c:pt>
                <c:pt idx="5">
                  <c:v>3.57606055683152E-4</c:v>
                </c:pt>
                <c:pt idx="6">
                  <c:v>3.9819987585191602E-4</c:v>
                </c:pt>
                <c:pt idx="7">
                  <c:v>4.12638011433817E-4</c:v>
                </c:pt>
                <c:pt idx="8">
                  <c:v>4.6054622338039599E-4</c:v>
                </c:pt>
                <c:pt idx="9">
                  <c:v>5.1305030781523795E-4</c:v>
                </c:pt>
                <c:pt idx="10">
                  <c:v>5.4695683131829895E-4</c:v>
                </c:pt>
                <c:pt idx="11">
                  <c:v>6.2662617816237605E-4</c:v>
                </c:pt>
                <c:pt idx="12">
                  <c:v>6.6759765176162603E-4</c:v>
                </c:pt>
                <c:pt idx="13">
                  <c:v>6.8336221563608805E-4</c:v>
                </c:pt>
                <c:pt idx="14">
                  <c:v>7.5159634394992105E-4</c:v>
                </c:pt>
                <c:pt idx="15">
                  <c:v>8.2623002767507497E-4</c:v>
                </c:pt>
                <c:pt idx="16">
                  <c:v>8.6768959365775495E-4</c:v>
                </c:pt>
                <c:pt idx="17">
                  <c:v>9.1375431545160496E-4</c:v>
                </c:pt>
                <c:pt idx="18">
                  <c:v>9.3948769815807901E-4</c:v>
                </c:pt>
                <c:pt idx="19">
                  <c:v>1.0045031231244799E-3</c:v>
                </c:pt>
                <c:pt idx="20">
                  <c:v>1.01609964778031E-3</c:v>
                </c:pt>
                <c:pt idx="21">
                  <c:v>1.05725403714323E-3</c:v>
                </c:pt>
                <c:pt idx="22">
                  <c:v>1.0989583637034E-3</c:v>
                </c:pt>
                <c:pt idx="23">
                  <c:v>1.13229718516248E-3</c:v>
                </c:pt>
                <c:pt idx="24">
                  <c:v>1.16791859189415E-3</c:v>
                </c:pt>
                <c:pt idx="25">
                  <c:v>1.2050896753831E-3</c:v>
                </c:pt>
                <c:pt idx="26">
                  <c:v>1.2511227771153099E-3</c:v>
                </c:pt>
                <c:pt idx="27">
                  <c:v>1.2904509913393601E-3</c:v>
                </c:pt>
                <c:pt idx="28">
                  <c:v>1.3292230721134899E-3</c:v>
                </c:pt>
                <c:pt idx="29">
                  <c:v>1.3769169324564601E-3</c:v>
                </c:pt>
                <c:pt idx="30">
                  <c:v>1.4151641402592901E-3</c:v>
                </c:pt>
                <c:pt idx="31">
                  <c:v>1.45363386094205E-3</c:v>
                </c:pt>
                <c:pt idx="32">
                  <c:v>1.4918036748234899E-3</c:v>
                </c:pt>
                <c:pt idx="33">
                  <c:v>1.53263818528585E-3</c:v>
                </c:pt>
                <c:pt idx="34">
                  <c:v>1.5719846416681E-3</c:v>
                </c:pt>
                <c:pt idx="35">
                  <c:v>1.61111712672375E-3</c:v>
                </c:pt>
                <c:pt idx="36">
                  <c:v>1.6522150321999099E-3</c:v>
                </c:pt>
                <c:pt idx="37">
                  <c:v>1.6999214298959401E-3</c:v>
                </c:pt>
                <c:pt idx="38">
                  <c:v>1.74129758182781E-3</c:v>
                </c:pt>
                <c:pt idx="39">
                  <c:v>1.7843015915502301E-3</c:v>
                </c:pt>
                <c:pt idx="40">
                  <c:v>1.8190241437079501E-3</c:v>
                </c:pt>
                <c:pt idx="41">
                  <c:v>1.8517840200321901E-3</c:v>
                </c:pt>
                <c:pt idx="42">
                  <c:v>1.8920375339739699E-3</c:v>
                </c:pt>
                <c:pt idx="43">
                  <c:v>1.9211043424044801E-3</c:v>
                </c:pt>
                <c:pt idx="44">
                  <c:v>1.9403170638546501E-3</c:v>
                </c:pt>
                <c:pt idx="45">
                  <c:v>1.9524428876345099E-3</c:v>
                </c:pt>
                <c:pt idx="46">
                  <c:v>1.9651903066611898E-3</c:v>
                </c:pt>
                <c:pt idx="47">
                  <c:v>1.96715041018228E-3</c:v>
                </c:pt>
                <c:pt idx="48">
                  <c:v>1.9468881634174401E-3</c:v>
                </c:pt>
                <c:pt idx="49">
                  <c:v>1.92149891417756E-3</c:v>
                </c:pt>
                <c:pt idx="50">
                  <c:v>1.9101986623981701E-3</c:v>
                </c:pt>
                <c:pt idx="51">
                  <c:v>1.9226093104245199E-3</c:v>
                </c:pt>
                <c:pt idx="52">
                  <c:v>1.9436683294677399E-3</c:v>
                </c:pt>
                <c:pt idx="53">
                  <c:v>1.9537488787889599E-3</c:v>
                </c:pt>
                <c:pt idx="54">
                  <c:v>1.9568200596733398E-3</c:v>
                </c:pt>
                <c:pt idx="55">
                  <c:v>1.9555793009784399E-3</c:v>
                </c:pt>
                <c:pt idx="56">
                  <c:v>1.9434025479459301E-3</c:v>
                </c:pt>
                <c:pt idx="57">
                  <c:v>1.9305242750902499E-3</c:v>
                </c:pt>
                <c:pt idx="58">
                  <c:v>1.9099188981586399E-3</c:v>
                </c:pt>
                <c:pt idx="59">
                  <c:v>1.8803071417519801E-3</c:v>
                </c:pt>
                <c:pt idx="60">
                  <c:v>1.8440670303239901E-3</c:v>
                </c:pt>
                <c:pt idx="61">
                  <c:v>1.8116649154846401E-3</c:v>
                </c:pt>
                <c:pt idx="62">
                  <c:v>1.7853865273248599E-3</c:v>
                </c:pt>
                <c:pt idx="63">
                  <c:v>1.7607709439427001E-3</c:v>
                </c:pt>
                <c:pt idx="64">
                  <c:v>1.7336947325508601E-3</c:v>
                </c:pt>
                <c:pt idx="65">
                  <c:v>1.69771002342855E-3</c:v>
                </c:pt>
                <c:pt idx="66">
                  <c:v>1.65114301440973E-3</c:v>
                </c:pt>
                <c:pt idx="67">
                  <c:v>1.5886159452875601E-3</c:v>
                </c:pt>
                <c:pt idx="68">
                  <c:v>1.50934791638033E-3</c:v>
                </c:pt>
                <c:pt idx="69">
                  <c:v>1.4101410102821199E-3</c:v>
                </c:pt>
                <c:pt idx="70">
                  <c:v>1.2970450589335899E-3</c:v>
                </c:pt>
                <c:pt idx="71">
                  <c:v>1.1783329159007301E-3</c:v>
                </c:pt>
                <c:pt idx="72">
                  <c:v>1.0544404996929301E-3</c:v>
                </c:pt>
                <c:pt idx="73">
                  <c:v>9.2988574391987295E-4</c:v>
                </c:pt>
                <c:pt idx="74">
                  <c:v>8.0603303522831403E-4</c:v>
                </c:pt>
                <c:pt idx="75">
                  <c:v>6.8633401052404597E-4</c:v>
                </c:pt>
                <c:pt idx="76">
                  <c:v>5.8445021171595697E-4</c:v>
                </c:pt>
                <c:pt idx="77">
                  <c:v>5.1906720765485101E-4</c:v>
                </c:pt>
                <c:pt idx="78">
                  <c:v>4.87622302296657E-4</c:v>
                </c:pt>
                <c:pt idx="79">
                  <c:v>4.6456287262796301E-4</c:v>
                </c:pt>
                <c:pt idx="80">
                  <c:v>4.4970769816056802E-4</c:v>
                </c:pt>
                <c:pt idx="81">
                  <c:v>4.3601060276893098E-4</c:v>
                </c:pt>
                <c:pt idx="82">
                  <c:v>4.2213278002820802E-4</c:v>
                </c:pt>
                <c:pt idx="83">
                  <c:v>4.0757715797316E-4</c:v>
                </c:pt>
                <c:pt idx="84">
                  <c:v>3.9061701086326E-4</c:v>
                </c:pt>
                <c:pt idx="85">
                  <c:v>3.7922117298446601E-4</c:v>
                </c:pt>
                <c:pt idx="86">
                  <c:v>3.6454426447647399E-4</c:v>
                </c:pt>
                <c:pt idx="87">
                  <c:v>3.4717534836616699E-4</c:v>
                </c:pt>
                <c:pt idx="88">
                  <c:v>3.3265099669159501E-4</c:v>
                </c:pt>
                <c:pt idx="89">
                  <c:v>3.1892835017598902E-4</c:v>
                </c:pt>
                <c:pt idx="90">
                  <c:v>3.0004367527377901E-4</c:v>
                </c:pt>
                <c:pt idx="91">
                  <c:v>2.8141439647647802E-4</c:v>
                </c:pt>
                <c:pt idx="92">
                  <c:v>2.5678481563453102E-4</c:v>
                </c:pt>
                <c:pt idx="93">
                  <c:v>2.3063685207650201E-4</c:v>
                </c:pt>
                <c:pt idx="94">
                  <c:v>2.1497550314936999E-4</c:v>
                </c:pt>
                <c:pt idx="95">
                  <c:v>2.1280025271584101E-4</c:v>
                </c:pt>
                <c:pt idx="96">
                  <c:v>2.1392890451126499E-4</c:v>
                </c:pt>
                <c:pt idx="97">
                  <c:v>2.2279990115832801E-4</c:v>
                </c:pt>
                <c:pt idx="98">
                  <c:v>2.3332638627462601E-4</c:v>
                </c:pt>
                <c:pt idx="99">
                  <c:v>2.3590275124046799E-4</c:v>
                </c:pt>
                <c:pt idx="100">
                  <c:v>2.30916487468374E-4</c:v>
                </c:pt>
                <c:pt idx="101">
                  <c:v>2.1420911084427699E-4</c:v>
                </c:pt>
                <c:pt idx="102">
                  <c:v>1.90128336914619E-4</c:v>
                </c:pt>
                <c:pt idx="103">
                  <c:v>1.6316638898926101E-4</c:v>
                </c:pt>
                <c:pt idx="104">
                  <c:v>1.35581939710746E-4</c:v>
                </c:pt>
                <c:pt idx="105">
                  <c:v>1.16322004180182E-4</c:v>
                </c:pt>
                <c:pt idx="106" formatCode="0.00E+00">
                  <c:v>9.3549888097852604E-5</c:v>
                </c:pt>
                <c:pt idx="107" formatCode="0.00E+00">
                  <c:v>7.5171911538626904E-5</c:v>
                </c:pt>
                <c:pt idx="108" formatCode="0.00E+00">
                  <c:v>6.2295576919988696E-5</c:v>
                </c:pt>
                <c:pt idx="109" formatCode="0.00E+00">
                  <c:v>4.8812675596818201E-5</c:v>
                </c:pt>
                <c:pt idx="110" formatCode="0.00E+00">
                  <c:v>4.0054596699277899E-5</c:v>
                </c:pt>
                <c:pt idx="111" formatCode="0.00E+00">
                  <c:v>3.2844941141410999E-5</c:v>
                </c:pt>
                <c:pt idx="112" formatCode="0.00E+00">
                  <c:v>2.65661565790862E-5</c:v>
                </c:pt>
                <c:pt idx="113" formatCode="0.00E+00">
                  <c:v>2.1536407547501001E-5</c:v>
                </c:pt>
                <c:pt idx="114" formatCode="0.00E+00">
                  <c:v>1.7080927912624798E-5</c:v>
                </c:pt>
                <c:pt idx="115" formatCode="0.00E+00">
                  <c:v>1.3228887697606301E-5</c:v>
                </c:pt>
                <c:pt idx="116" formatCode="0.00E+00">
                  <c:v>1.09769147504766E-5</c:v>
                </c:pt>
                <c:pt idx="117" formatCode="0.00E+00">
                  <c:v>9.2408763631879403E-6</c:v>
                </c:pt>
                <c:pt idx="118" formatCode="0.00E+00">
                  <c:v>9.0561069605686499E-6</c:v>
                </c:pt>
                <c:pt idx="119" formatCode="0.00E+00">
                  <c:v>8.0517985392739097E-6</c:v>
                </c:pt>
                <c:pt idx="120" formatCode="0.00E+00">
                  <c:v>7.6093825138444096E-6</c:v>
                </c:pt>
                <c:pt idx="121" formatCode="0.00E+00">
                  <c:v>6.5008144438253604E-6</c:v>
                </c:pt>
                <c:pt idx="122" formatCode="0.00E+00">
                  <c:v>7.5491080484351901E-6</c:v>
                </c:pt>
                <c:pt idx="123" formatCode="0.00E+00">
                  <c:v>8.2096303818293004E-6</c:v>
                </c:pt>
                <c:pt idx="124" formatCode="0.00E+00">
                  <c:v>8.8667107898616792E-6</c:v>
                </c:pt>
                <c:pt idx="125" formatCode="0.00E+00">
                  <c:v>8.8248372009789601E-6</c:v>
                </c:pt>
                <c:pt idx="126" formatCode="0.00E+00">
                  <c:v>6.8449415737116401E-6</c:v>
                </c:pt>
                <c:pt idx="127" formatCode="0.00E+00">
                  <c:v>5.7053915131769397E-6</c:v>
                </c:pt>
                <c:pt idx="128" formatCode="0.00E+00">
                  <c:v>5.8025942544101603E-6</c:v>
                </c:pt>
                <c:pt idx="129" formatCode="0.00E+00">
                  <c:v>5.2375528972984904E-6</c:v>
                </c:pt>
                <c:pt idx="130" formatCode="0.00E+00">
                  <c:v>4.90147613694638E-6</c:v>
                </c:pt>
                <c:pt idx="131" formatCode="0.00E+00">
                  <c:v>5.2130536380877796E-6</c:v>
                </c:pt>
                <c:pt idx="132" formatCode="0.00E+00">
                  <c:v>5.7943444146528499E-6</c:v>
                </c:pt>
                <c:pt idx="133" formatCode="0.00E+00">
                  <c:v>6.2365875116059401E-6</c:v>
                </c:pt>
                <c:pt idx="134" formatCode="0.00E+00">
                  <c:v>5.9487902999091799E-6</c:v>
                </c:pt>
                <c:pt idx="135" formatCode="0.00E+00">
                  <c:v>6.3475019239932699E-6</c:v>
                </c:pt>
                <c:pt idx="136" formatCode="0.00E+00">
                  <c:v>6.3066840286114699E-6</c:v>
                </c:pt>
              </c:numCache>
            </c:numRef>
          </c:yVal>
          <c:smooth val="1"/>
        </c:ser>
        <c:ser>
          <c:idx val="7"/>
          <c:order val="4"/>
          <c:tx>
            <c:v>bb/b=0.01, 50m every 5m, 5% clouds</c:v>
          </c:tx>
          <c:spPr>
            <a:ln w="50800">
              <a:solidFill>
                <a:srgbClr val="FFC000"/>
              </a:solidFill>
              <a:prstDash val="sysDash"/>
            </a:ln>
          </c:spPr>
          <c:marker>
            <c:symbol val="none"/>
          </c:marker>
          <c:xVal>
            <c:numRef>
              <c:f>acs_chl_a_c!$AC$3:$AC$32</c:f>
              <c:numCache>
                <c:formatCode>General</c:formatCode>
                <c:ptCount val="30"/>
                <c:pt idx="0">
                  <c:v>405</c:v>
                </c:pt>
                <c:pt idx="1">
                  <c:v>415</c:v>
                </c:pt>
                <c:pt idx="2">
                  <c:v>425</c:v>
                </c:pt>
                <c:pt idx="3">
                  <c:v>435</c:v>
                </c:pt>
                <c:pt idx="4">
                  <c:v>445</c:v>
                </c:pt>
                <c:pt idx="5">
                  <c:v>455</c:v>
                </c:pt>
                <c:pt idx="6">
                  <c:v>465</c:v>
                </c:pt>
                <c:pt idx="7">
                  <c:v>475</c:v>
                </c:pt>
                <c:pt idx="8">
                  <c:v>485</c:v>
                </c:pt>
                <c:pt idx="9">
                  <c:v>495</c:v>
                </c:pt>
                <c:pt idx="10">
                  <c:v>505</c:v>
                </c:pt>
                <c:pt idx="11">
                  <c:v>515</c:v>
                </c:pt>
                <c:pt idx="12">
                  <c:v>525</c:v>
                </c:pt>
                <c:pt idx="13">
                  <c:v>535</c:v>
                </c:pt>
                <c:pt idx="14">
                  <c:v>545</c:v>
                </c:pt>
                <c:pt idx="15">
                  <c:v>555</c:v>
                </c:pt>
                <c:pt idx="16">
                  <c:v>565</c:v>
                </c:pt>
                <c:pt idx="17">
                  <c:v>575</c:v>
                </c:pt>
                <c:pt idx="18">
                  <c:v>585</c:v>
                </c:pt>
                <c:pt idx="19">
                  <c:v>595</c:v>
                </c:pt>
                <c:pt idx="20">
                  <c:v>605</c:v>
                </c:pt>
                <c:pt idx="21">
                  <c:v>615</c:v>
                </c:pt>
                <c:pt idx="22">
                  <c:v>625</c:v>
                </c:pt>
                <c:pt idx="23">
                  <c:v>635</c:v>
                </c:pt>
                <c:pt idx="24">
                  <c:v>645</c:v>
                </c:pt>
                <c:pt idx="25">
                  <c:v>655</c:v>
                </c:pt>
                <c:pt idx="26">
                  <c:v>665</c:v>
                </c:pt>
                <c:pt idx="27">
                  <c:v>675</c:v>
                </c:pt>
                <c:pt idx="28">
                  <c:v>685</c:v>
                </c:pt>
                <c:pt idx="29">
                  <c:v>695</c:v>
                </c:pt>
              </c:numCache>
            </c:numRef>
          </c:xVal>
          <c:yVal>
            <c:numRef>
              <c:f>acs_chl_a_c!$AD$3:$AD$32</c:f>
              <c:numCache>
                <c:formatCode>0.00E+00</c:formatCode>
                <c:ptCount val="30"/>
                <c:pt idx="0">
                  <c:v>1.1328E-3</c:v>
                </c:pt>
                <c:pt idx="1">
                  <c:v>1.1827000000000001E-3</c:v>
                </c:pt>
                <c:pt idx="2">
                  <c:v>1.2625E-3</c:v>
                </c:pt>
                <c:pt idx="3">
                  <c:v>1.3479E-3</c:v>
                </c:pt>
                <c:pt idx="4">
                  <c:v>1.4547E-3</c:v>
                </c:pt>
                <c:pt idx="5">
                  <c:v>1.5430999999999999E-3</c:v>
                </c:pt>
                <c:pt idx="6">
                  <c:v>1.6733E-3</c:v>
                </c:pt>
                <c:pt idx="7">
                  <c:v>1.7833E-3</c:v>
                </c:pt>
                <c:pt idx="8">
                  <c:v>1.8776000000000001E-3</c:v>
                </c:pt>
                <c:pt idx="9">
                  <c:v>1.9740999999999999E-3</c:v>
                </c:pt>
                <c:pt idx="10">
                  <c:v>2.0211999999999999E-3</c:v>
                </c:pt>
                <c:pt idx="11">
                  <c:v>1.9754E-3</c:v>
                </c:pt>
                <c:pt idx="12">
                  <c:v>2.0397000000000002E-3</c:v>
                </c:pt>
                <c:pt idx="13">
                  <c:v>2.0666E-3</c:v>
                </c:pt>
                <c:pt idx="14">
                  <c:v>2.0473000000000002E-3</c:v>
                </c:pt>
                <c:pt idx="15">
                  <c:v>1.9870999999999999E-3</c:v>
                </c:pt>
                <c:pt idx="16">
                  <c:v>1.9578999999999998E-3</c:v>
                </c:pt>
                <c:pt idx="17">
                  <c:v>1.8236999999999999E-3</c:v>
                </c:pt>
                <c:pt idx="18">
                  <c:v>1.5418000000000001E-3</c:v>
                </c:pt>
                <c:pt idx="19">
                  <c:v>1.2294999999999999E-3</c:v>
                </c:pt>
                <c:pt idx="20">
                  <c:v>9.2484000000000002E-4</c:v>
                </c:pt>
                <c:pt idx="21">
                  <c:v>8.7478999999999996E-4</c:v>
                </c:pt>
                <c:pt idx="22">
                  <c:v>8.1034E-4</c:v>
                </c:pt>
                <c:pt idx="23">
                  <c:v>7.4722999999999999E-4</c:v>
                </c:pt>
                <c:pt idx="24">
                  <c:v>6.8148000000000004E-4</c:v>
                </c:pt>
                <c:pt idx="25">
                  <c:v>5.9984999999999997E-4</c:v>
                </c:pt>
                <c:pt idx="26">
                  <c:v>5.3403000000000001E-4</c:v>
                </c:pt>
                <c:pt idx="27">
                  <c:v>5.7905999999999995E-4</c:v>
                </c:pt>
                <c:pt idx="28">
                  <c:v>6.1331999999999999E-4</c:v>
                </c:pt>
                <c:pt idx="29">
                  <c:v>4.9372999999999995E-4</c:v>
                </c:pt>
              </c:numCache>
            </c:numRef>
          </c:yVal>
          <c:smooth val="1"/>
        </c:ser>
        <c:axId val="78297728"/>
        <c:axId val="78926592"/>
      </c:scatterChart>
      <c:valAx>
        <c:axId val="78297728"/>
        <c:scaling>
          <c:orientation val="minMax"/>
          <c:max val="770"/>
          <c:min val="350"/>
        </c:scaling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Wavelength (nm)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8926592"/>
        <c:crosses val="autoZero"/>
        <c:crossBetween val="midCat"/>
      </c:valAx>
      <c:valAx>
        <c:axId val="78926592"/>
        <c:scaling>
          <c:orientation val="minMax"/>
          <c:min val="0"/>
        </c:scaling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Rrs (Sr-1)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829772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5276106140757173"/>
          <c:y val="9.3561173533638242E-2"/>
          <c:w val="0.46718057033411386"/>
          <c:h val="0.21122337142536524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291409347312249"/>
          <c:y val="7.6284603959388811E-2"/>
          <c:w val="0.79135986291111204"/>
          <c:h val="0.76107009164838146"/>
        </c:manualLayout>
      </c:layout>
      <c:scatterChart>
        <c:scatterStyle val="smoothMarker"/>
        <c:ser>
          <c:idx val="0"/>
          <c:order val="0"/>
          <c:tx>
            <c:v>HTSRB</c:v>
          </c:tx>
          <c:marker>
            <c:symbol val="none"/>
          </c:marker>
          <c:xVal>
            <c:numRef>
              <c:f>'[2]Rrs values'!$A$2:$A$94</c:f>
              <c:numCache>
                <c:formatCode>General</c:formatCode>
                <c:ptCount val="93"/>
                <c:pt idx="0">
                  <c:v>397.12</c:v>
                </c:pt>
                <c:pt idx="1">
                  <c:v>400.41499999999996</c:v>
                </c:pt>
                <c:pt idx="2">
                  <c:v>403.72</c:v>
                </c:pt>
                <c:pt idx="3">
                  <c:v>407.02499999999998</c:v>
                </c:pt>
                <c:pt idx="4">
                  <c:v>410.33</c:v>
                </c:pt>
                <c:pt idx="5">
                  <c:v>413.63</c:v>
                </c:pt>
                <c:pt idx="6">
                  <c:v>416.935</c:v>
                </c:pt>
                <c:pt idx="7">
                  <c:v>420.24</c:v>
                </c:pt>
                <c:pt idx="8">
                  <c:v>423.53999999999996</c:v>
                </c:pt>
                <c:pt idx="9">
                  <c:v>426.84000000000003</c:v>
                </c:pt>
                <c:pt idx="10">
                  <c:v>430.14499999999998</c:v>
                </c:pt>
                <c:pt idx="11">
                  <c:v>433.45000000000005</c:v>
                </c:pt>
                <c:pt idx="12">
                  <c:v>436.755</c:v>
                </c:pt>
                <c:pt idx="13">
                  <c:v>440.05500000000001</c:v>
                </c:pt>
                <c:pt idx="14">
                  <c:v>443.36</c:v>
                </c:pt>
                <c:pt idx="15">
                  <c:v>446.65999999999997</c:v>
                </c:pt>
                <c:pt idx="16">
                  <c:v>449.96</c:v>
                </c:pt>
                <c:pt idx="17">
                  <c:v>453.26499999999999</c:v>
                </c:pt>
                <c:pt idx="18">
                  <c:v>456.57</c:v>
                </c:pt>
                <c:pt idx="19">
                  <c:v>459.87</c:v>
                </c:pt>
                <c:pt idx="20">
                  <c:v>463.16999999999996</c:v>
                </c:pt>
                <c:pt idx="21">
                  <c:v>466.47500000000002</c:v>
                </c:pt>
                <c:pt idx="22">
                  <c:v>469.77499999999998</c:v>
                </c:pt>
                <c:pt idx="23">
                  <c:v>473.07500000000005</c:v>
                </c:pt>
                <c:pt idx="24">
                  <c:v>476.375</c:v>
                </c:pt>
                <c:pt idx="25">
                  <c:v>479.68</c:v>
                </c:pt>
                <c:pt idx="26">
                  <c:v>482.98500000000001</c:v>
                </c:pt>
                <c:pt idx="27">
                  <c:v>486.28</c:v>
                </c:pt>
                <c:pt idx="28">
                  <c:v>489.58499999999998</c:v>
                </c:pt>
                <c:pt idx="29">
                  <c:v>492.88</c:v>
                </c:pt>
                <c:pt idx="30">
                  <c:v>496.18</c:v>
                </c:pt>
                <c:pt idx="31">
                  <c:v>499.48500000000001</c:v>
                </c:pt>
                <c:pt idx="32">
                  <c:v>502.78</c:v>
                </c:pt>
                <c:pt idx="33">
                  <c:v>506.08500000000004</c:v>
                </c:pt>
                <c:pt idx="34">
                  <c:v>509.38</c:v>
                </c:pt>
                <c:pt idx="35">
                  <c:v>512.68000000000006</c:v>
                </c:pt>
                <c:pt idx="36">
                  <c:v>515.98</c:v>
                </c:pt>
                <c:pt idx="37">
                  <c:v>519.28</c:v>
                </c:pt>
                <c:pt idx="38">
                  <c:v>522.57500000000005</c:v>
                </c:pt>
                <c:pt idx="39">
                  <c:v>525.875</c:v>
                </c:pt>
                <c:pt idx="40">
                  <c:v>529.17499999999995</c:v>
                </c:pt>
                <c:pt idx="41">
                  <c:v>532.47</c:v>
                </c:pt>
                <c:pt idx="42">
                  <c:v>535.76499999999999</c:v>
                </c:pt>
                <c:pt idx="43">
                  <c:v>539.06500000000005</c:v>
                </c:pt>
                <c:pt idx="44">
                  <c:v>542.36</c:v>
                </c:pt>
                <c:pt idx="45">
                  <c:v>545.65499999999997</c:v>
                </c:pt>
                <c:pt idx="46">
                  <c:v>548.95000000000005</c:v>
                </c:pt>
                <c:pt idx="47">
                  <c:v>552.245</c:v>
                </c:pt>
                <c:pt idx="48">
                  <c:v>555.54</c:v>
                </c:pt>
                <c:pt idx="49">
                  <c:v>558.83500000000004</c:v>
                </c:pt>
                <c:pt idx="50">
                  <c:v>562.13</c:v>
                </c:pt>
                <c:pt idx="51">
                  <c:v>565.42499999999995</c:v>
                </c:pt>
                <c:pt idx="52">
                  <c:v>568.71500000000003</c:v>
                </c:pt>
                <c:pt idx="53">
                  <c:v>572.01</c:v>
                </c:pt>
                <c:pt idx="54">
                  <c:v>575.30500000000006</c:v>
                </c:pt>
                <c:pt idx="55">
                  <c:v>578.59500000000003</c:v>
                </c:pt>
                <c:pt idx="56">
                  <c:v>581.88499999999999</c:v>
                </c:pt>
                <c:pt idx="57">
                  <c:v>585.18000000000006</c:v>
                </c:pt>
                <c:pt idx="58">
                  <c:v>588.47</c:v>
                </c:pt>
                <c:pt idx="59">
                  <c:v>591.76</c:v>
                </c:pt>
                <c:pt idx="60">
                  <c:v>595.04999999999995</c:v>
                </c:pt>
                <c:pt idx="61">
                  <c:v>598.33500000000004</c:v>
                </c:pt>
                <c:pt idx="62">
                  <c:v>601.63</c:v>
                </c:pt>
                <c:pt idx="63">
                  <c:v>604.91499999999996</c:v>
                </c:pt>
                <c:pt idx="64">
                  <c:v>608.20499999999993</c:v>
                </c:pt>
                <c:pt idx="65">
                  <c:v>611.49</c:v>
                </c:pt>
                <c:pt idx="66">
                  <c:v>614.77499999999998</c:v>
                </c:pt>
                <c:pt idx="67">
                  <c:v>618.06500000000005</c:v>
                </c:pt>
                <c:pt idx="68">
                  <c:v>621.35</c:v>
                </c:pt>
                <c:pt idx="69">
                  <c:v>624.63499999999999</c:v>
                </c:pt>
                <c:pt idx="70">
                  <c:v>627.91999999999996</c:v>
                </c:pt>
                <c:pt idx="71">
                  <c:v>631.20500000000004</c:v>
                </c:pt>
                <c:pt idx="72">
                  <c:v>634.49</c:v>
                </c:pt>
                <c:pt idx="73">
                  <c:v>637.77499999999998</c:v>
                </c:pt>
                <c:pt idx="74">
                  <c:v>641.04999999999995</c:v>
                </c:pt>
                <c:pt idx="75">
                  <c:v>644.33500000000004</c:v>
                </c:pt>
                <c:pt idx="76">
                  <c:v>647.61500000000001</c:v>
                </c:pt>
                <c:pt idx="77">
                  <c:v>650.9</c:v>
                </c:pt>
                <c:pt idx="78">
                  <c:v>654.17499999999995</c:v>
                </c:pt>
                <c:pt idx="79">
                  <c:v>657.46</c:v>
                </c:pt>
                <c:pt idx="80">
                  <c:v>660.7349999999999</c:v>
                </c:pt>
                <c:pt idx="81">
                  <c:v>664.01</c:v>
                </c:pt>
                <c:pt idx="82">
                  <c:v>667.29</c:v>
                </c:pt>
                <c:pt idx="83">
                  <c:v>670.56500000000005</c:v>
                </c:pt>
                <c:pt idx="84">
                  <c:v>673.83999999999992</c:v>
                </c:pt>
                <c:pt idx="85">
                  <c:v>677.11500000000001</c:v>
                </c:pt>
                <c:pt idx="86">
                  <c:v>680.39</c:v>
                </c:pt>
                <c:pt idx="87">
                  <c:v>683.66499999999996</c:v>
                </c:pt>
                <c:pt idx="88">
                  <c:v>686.94</c:v>
                </c:pt>
                <c:pt idx="89">
                  <c:v>690.21500000000003</c:v>
                </c:pt>
                <c:pt idx="90">
                  <c:v>693.48500000000001</c:v>
                </c:pt>
                <c:pt idx="91">
                  <c:v>696.76</c:v>
                </c:pt>
                <c:pt idx="92">
                  <c:v>700.02499999999998</c:v>
                </c:pt>
              </c:numCache>
            </c:numRef>
          </c:xVal>
          <c:yVal>
            <c:numRef>
              <c:f>'[2]Rrs values'!$B$2:$B$94</c:f>
              <c:numCache>
                <c:formatCode>General</c:formatCode>
                <c:ptCount val="93"/>
                <c:pt idx="0">
                  <c:v>8.2528444498365812E-4</c:v>
                </c:pt>
                <c:pt idx="1">
                  <c:v>8.6217110082933111E-4</c:v>
                </c:pt>
                <c:pt idx="2">
                  <c:v>8.7077820026964126E-4</c:v>
                </c:pt>
                <c:pt idx="3">
                  <c:v>9.0083288718443612E-4</c:v>
                </c:pt>
                <c:pt idx="4">
                  <c:v>9.4269859837424399E-4</c:v>
                </c:pt>
                <c:pt idx="5">
                  <c:v>9.7960313005833249E-4</c:v>
                </c:pt>
                <c:pt idx="6">
                  <c:v>1.0127539858089331E-3</c:v>
                </c:pt>
                <c:pt idx="7">
                  <c:v>1.0558779032183694E-3</c:v>
                </c:pt>
                <c:pt idx="8">
                  <c:v>1.0894344998062337E-3</c:v>
                </c:pt>
                <c:pt idx="9">
                  <c:v>1.1266800904516626E-3</c:v>
                </c:pt>
                <c:pt idx="10">
                  <c:v>1.1874486876446001E-3</c:v>
                </c:pt>
                <c:pt idx="11">
                  <c:v>1.2468613048445181E-3</c:v>
                </c:pt>
                <c:pt idx="12">
                  <c:v>1.2814166756423765E-3</c:v>
                </c:pt>
                <c:pt idx="13">
                  <c:v>1.3175876888875623E-3</c:v>
                </c:pt>
                <c:pt idx="14">
                  <c:v>1.3645894078718899E-3</c:v>
                </c:pt>
                <c:pt idx="15">
                  <c:v>1.4055740681631072E-3</c:v>
                </c:pt>
                <c:pt idx="16">
                  <c:v>1.4392977072583415E-3</c:v>
                </c:pt>
                <c:pt idx="17">
                  <c:v>1.4775055508243617E-3</c:v>
                </c:pt>
                <c:pt idx="18">
                  <c:v>1.5151339028044671E-3</c:v>
                </c:pt>
                <c:pt idx="19">
                  <c:v>1.5568238721999422E-3</c:v>
                </c:pt>
                <c:pt idx="20">
                  <c:v>1.5935402230110604E-3</c:v>
                </c:pt>
                <c:pt idx="21">
                  <c:v>1.6305239045955441E-3</c:v>
                </c:pt>
                <c:pt idx="22">
                  <c:v>1.6814956591295874E-3</c:v>
                </c:pt>
                <c:pt idx="23">
                  <c:v>1.7370707041197797E-3</c:v>
                </c:pt>
                <c:pt idx="24">
                  <c:v>1.7831220208424012E-3</c:v>
                </c:pt>
                <c:pt idx="25">
                  <c:v>1.8262205350021142E-3</c:v>
                </c:pt>
                <c:pt idx="26">
                  <c:v>1.8654118790922534E-3</c:v>
                </c:pt>
                <c:pt idx="27">
                  <c:v>1.9133139062690611E-3</c:v>
                </c:pt>
                <c:pt idx="28">
                  <c:v>1.9599739585177828E-3</c:v>
                </c:pt>
                <c:pt idx="29">
                  <c:v>1.9906522231301874E-3</c:v>
                </c:pt>
                <c:pt idx="30">
                  <c:v>2.0123404975477726E-3</c:v>
                </c:pt>
                <c:pt idx="31">
                  <c:v>2.0251495713706491E-3</c:v>
                </c:pt>
                <c:pt idx="32">
                  <c:v>2.0458175282059127E-3</c:v>
                </c:pt>
                <c:pt idx="33">
                  <c:v>2.0533516412504981E-3</c:v>
                </c:pt>
                <c:pt idx="34">
                  <c:v>2.0406374637955312E-3</c:v>
                </c:pt>
                <c:pt idx="35">
                  <c:v>2.0222477526514373E-3</c:v>
                </c:pt>
                <c:pt idx="36">
                  <c:v>2.0222794973674667E-3</c:v>
                </c:pt>
                <c:pt idx="37">
                  <c:v>2.0505433706977843E-3</c:v>
                </c:pt>
                <c:pt idx="38">
                  <c:v>2.0753884719804669E-3</c:v>
                </c:pt>
                <c:pt idx="39">
                  <c:v>2.0873632888334399E-3</c:v>
                </c:pt>
                <c:pt idx="40">
                  <c:v>2.0877041508383307E-3</c:v>
                </c:pt>
                <c:pt idx="41">
                  <c:v>2.0901177281406249E-3</c:v>
                </c:pt>
                <c:pt idx="42">
                  <c:v>2.0735323502849997E-3</c:v>
                </c:pt>
                <c:pt idx="43">
                  <c:v>2.0532142416555634E-3</c:v>
                </c:pt>
                <c:pt idx="44">
                  <c:v>2.02642444093502E-3</c:v>
                </c:pt>
                <c:pt idx="45">
                  <c:v>1.9828822655856737E-3</c:v>
                </c:pt>
                <c:pt idx="46">
                  <c:v>1.9409249289568068E-3</c:v>
                </c:pt>
                <c:pt idx="47">
                  <c:v>1.895666846726161E-3</c:v>
                </c:pt>
                <c:pt idx="48">
                  <c:v>1.8633980542889169E-3</c:v>
                </c:pt>
                <c:pt idx="49">
                  <c:v>1.8375530853746162E-3</c:v>
                </c:pt>
                <c:pt idx="50">
                  <c:v>1.8072486294864619E-3</c:v>
                </c:pt>
                <c:pt idx="51">
                  <c:v>1.7730722302052809E-3</c:v>
                </c:pt>
                <c:pt idx="52">
                  <c:v>1.7195269378459228E-3</c:v>
                </c:pt>
                <c:pt idx="53">
                  <c:v>1.6484911332120154E-3</c:v>
                </c:pt>
                <c:pt idx="54">
                  <c:v>1.5636028569950356E-3</c:v>
                </c:pt>
                <c:pt idx="55">
                  <c:v>1.4554259847766187E-3</c:v>
                </c:pt>
                <c:pt idx="56">
                  <c:v>1.3287990618102222E-3</c:v>
                </c:pt>
                <c:pt idx="57">
                  <c:v>1.1908011545772475E-3</c:v>
                </c:pt>
                <c:pt idx="58">
                  <c:v>1.0532602822966614E-3</c:v>
                </c:pt>
                <c:pt idx="59">
                  <c:v>9.1600498173036843E-4</c:v>
                </c:pt>
                <c:pt idx="60">
                  <c:v>7.776760458637718E-4</c:v>
                </c:pt>
                <c:pt idx="61">
                  <c:v>6.4372722317429141E-4</c:v>
                </c:pt>
                <c:pt idx="62">
                  <c:v>5.3537989037434066E-4</c:v>
                </c:pt>
                <c:pt idx="63">
                  <c:v>4.7028282571036297E-4</c:v>
                </c:pt>
                <c:pt idx="64">
                  <c:v>4.3596912065610666E-4</c:v>
                </c:pt>
                <c:pt idx="65">
                  <c:v>4.1331851833117212E-4</c:v>
                </c:pt>
                <c:pt idx="66">
                  <c:v>3.945826476213554E-4</c:v>
                </c:pt>
                <c:pt idx="67">
                  <c:v>3.780935099218758E-4</c:v>
                </c:pt>
                <c:pt idx="68">
                  <c:v>3.6133113130908454E-4</c:v>
                </c:pt>
                <c:pt idx="69">
                  <c:v>3.4507857659881629E-4</c:v>
                </c:pt>
                <c:pt idx="70">
                  <c:v>3.3002691319580069E-4</c:v>
                </c:pt>
                <c:pt idx="71">
                  <c:v>3.151195981145911E-4</c:v>
                </c:pt>
                <c:pt idx="72">
                  <c:v>3.007028192827698E-4</c:v>
                </c:pt>
                <c:pt idx="73">
                  <c:v>2.8754243882426404E-4</c:v>
                </c:pt>
                <c:pt idx="74">
                  <c:v>2.7384002251037667E-4</c:v>
                </c:pt>
                <c:pt idx="75">
                  <c:v>2.5736423910572084E-4</c:v>
                </c:pt>
                <c:pt idx="76">
                  <c:v>2.398638383114058E-4</c:v>
                </c:pt>
                <c:pt idx="77">
                  <c:v>2.1655134878820193E-4</c:v>
                </c:pt>
                <c:pt idx="78">
                  <c:v>1.9019571990687987E-4</c:v>
                </c:pt>
                <c:pt idx="79">
                  <c:v>1.6349297261560671E-4</c:v>
                </c:pt>
                <c:pt idx="80">
                  <c:v>1.5039776474490768E-4</c:v>
                </c:pt>
                <c:pt idx="81">
                  <c:v>1.4591071406793666E-4</c:v>
                </c:pt>
                <c:pt idx="82">
                  <c:v>1.5143007196437476E-4</c:v>
                </c:pt>
                <c:pt idx="83">
                  <c:v>1.6592710137106303E-4</c:v>
                </c:pt>
                <c:pt idx="84">
                  <c:v>1.8085230312353515E-4</c:v>
                </c:pt>
                <c:pt idx="85">
                  <c:v>1.9098295566995606E-4</c:v>
                </c:pt>
                <c:pt idx="86">
                  <c:v>1.9152746346064306E-4</c:v>
                </c:pt>
                <c:pt idx="87">
                  <c:v>1.7054097012452043E-4</c:v>
                </c:pt>
                <c:pt idx="88">
                  <c:v>1.3190216915381388E-4</c:v>
                </c:pt>
                <c:pt idx="89">
                  <c:v>8.0692357483276372E-5</c:v>
                </c:pt>
                <c:pt idx="90">
                  <c:v>3.2043112603528117E-5</c:v>
                </c:pt>
                <c:pt idx="91">
                  <c:v>-1.2925826751449025E-5</c:v>
                </c:pt>
                <c:pt idx="92">
                  <c:v>-5.4406576771009954E-5</c:v>
                </c:pt>
              </c:numCache>
            </c:numRef>
          </c:yVal>
          <c:smooth val="1"/>
        </c:ser>
        <c:ser>
          <c:idx val="1"/>
          <c:order val="1"/>
          <c:tx>
            <c:v>"Buoy" HyperPRO</c:v>
          </c:tx>
          <c:marker>
            <c:symbol val="none"/>
          </c:marker>
          <c:xVal>
            <c:numRef>
              <c:f>'[2]Rrs values'!$D$2:$D$138</c:f>
              <c:numCache>
                <c:formatCode>General</c:formatCode>
                <c:ptCount val="137"/>
                <c:pt idx="0">
                  <c:v>348.92</c:v>
                </c:pt>
                <c:pt idx="1">
                  <c:v>352.24</c:v>
                </c:pt>
                <c:pt idx="2">
                  <c:v>355.565</c:v>
                </c:pt>
                <c:pt idx="3">
                  <c:v>358.89</c:v>
                </c:pt>
                <c:pt idx="4">
                  <c:v>362.21499999999997</c:v>
                </c:pt>
                <c:pt idx="5">
                  <c:v>365.54</c:v>
                </c:pt>
                <c:pt idx="6">
                  <c:v>368.86500000000001</c:v>
                </c:pt>
                <c:pt idx="7">
                  <c:v>372.19</c:v>
                </c:pt>
                <c:pt idx="8">
                  <c:v>375.52</c:v>
                </c:pt>
                <c:pt idx="9">
                  <c:v>378.84500000000003</c:v>
                </c:pt>
                <c:pt idx="10">
                  <c:v>382.17500000000001</c:v>
                </c:pt>
                <c:pt idx="11">
                  <c:v>385.5</c:v>
                </c:pt>
                <c:pt idx="12">
                  <c:v>388.83</c:v>
                </c:pt>
                <c:pt idx="13">
                  <c:v>392.16</c:v>
                </c:pt>
                <c:pt idx="14">
                  <c:v>395.49</c:v>
                </c:pt>
                <c:pt idx="15">
                  <c:v>398.82</c:v>
                </c:pt>
                <c:pt idx="16">
                  <c:v>402.15</c:v>
                </c:pt>
                <c:pt idx="17">
                  <c:v>405.48</c:v>
                </c:pt>
                <c:pt idx="18">
                  <c:v>408.815</c:v>
                </c:pt>
                <c:pt idx="19">
                  <c:v>412.14499999999998</c:v>
                </c:pt>
                <c:pt idx="20">
                  <c:v>415.47500000000002</c:v>
                </c:pt>
                <c:pt idx="21">
                  <c:v>418.815</c:v>
                </c:pt>
                <c:pt idx="22">
                  <c:v>422.14499999999998</c:v>
                </c:pt>
                <c:pt idx="23">
                  <c:v>425.48</c:v>
                </c:pt>
                <c:pt idx="24">
                  <c:v>428.815</c:v>
                </c:pt>
                <c:pt idx="25">
                  <c:v>432.15</c:v>
                </c:pt>
                <c:pt idx="26">
                  <c:v>435.48500000000001</c:v>
                </c:pt>
                <c:pt idx="27">
                  <c:v>438.82</c:v>
                </c:pt>
                <c:pt idx="28">
                  <c:v>442.16</c:v>
                </c:pt>
                <c:pt idx="29">
                  <c:v>445.49</c:v>
                </c:pt>
                <c:pt idx="30">
                  <c:v>448.83</c:v>
                </c:pt>
                <c:pt idx="31">
                  <c:v>452.17</c:v>
                </c:pt>
                <c:pt idx="32">
                  <c:v>455.5</c:v>
                </c:pt>
                <c:pt idx="33">
                  <c:v>458.84</c:v>
                </c:pt>
                <c:pt idx="34">
                  <c:v>462.18</c:v>
                </c:pt>
                <c:pt idx="35">
                  <c:v>465.52</c:v>
                </c:pt>
                <c:pt idx="36">
                  <c:v>468.86</c:v>
                </c:pt>
                <c:pt idx="37">
                  <c:v>472.19499999999999</c:v>
                </c:pt>
                <c:pt idx="38">
                  <c:v>475.53500000000003</c:v>
                </c:pt>
                <c:pt idx="39">
                  <c:v>478.87</c:v>
                </c:pt>
                <c:pt idx="40">
                  <c:v>482.21</c:v>
                </c:pt>
                <c:pt idx="41">
                  <c:v>485.55</c:v>
                </c:pt>
                <c:pt idx="42">
                  <c:v>488.89</c:v>
                </c:pt>
                <c:pt idx="43">
                  <c:v>492.23</c:v>
                </c:pt>
                <c:pt idx="44">
                  <c:v>495.57499999999999</c:v>
                </c:pt>
                <c:pt idx="45">
                  <c:v>498.91500000000002</c:v>
                </c:pt>
                <c:pt idx="46">
                  <c:v>502.255</c:v>
                </c:pt>
                <c:pt idx="47">
                  <c:v>505.59500000000003</c:v>
                </c:pt>
                <c:pt idx="48">
                  <c:v>508.935</c:v>
                </c:pt>
                <c:pt idx="49">
                  <c:v>512.27499999999998</c:v>
                </c:pt>
                <c:pt idx="50">
                  <c:v>515.61500000000001</c:v>
                </c:pt>
                <c:pt idx="51">
                  <c:v>518.96</c:v>
                </c:pt>
                <c:pt idx="52">
                  <c:v>522.29999999999995</c:v>
                </c:pt>
                <c:pt idx="53">
                  <c:v>525.64</c:v>
                </c:pt>
                <c:pt idx="54">
                  <c:v>528.98</c:v>
                </c:pt>
                <c:pt idx="55">
                  <c:v>532.32000000000005</c:v>
                </c:pt>
                <c:pt idx="56">
                  <c:v>535.66499999999996</c:v>
                </c:pt>
                <c:pt idx="57">
                  <c:v>539.005</c:v>
                </c:pt>
                <c:pt idx="58">
                  <c:v>542.34500000000003</c:v>
                </c:pt>
                <c:pt idx="59">
                  <c:v>545.68499999999995</c:v>
                </c:pt>
                <c:pt idx="60">
                  <c:v>549.03</c:v>
                </c:pt>
                <c:pt idx="61">
                  <c:v>552.37</c:v>
                </c:pt>
                <c:pt idx="62">
                  <c:v>555.71</c:v>
                </c:pt>
                <c:pt idx="63">
                  <c:v>559.05499999999995</c:v>
                </c:pt>
                <c:pt idx="64">
                  <c:v>562.4</c:v>
                </c:pt>
                <c:pt idx="65">
                  <c:v>565.74</c:v>
                </c:pt>
                <c:pt idx="66">
                  <c:v>569.08000000000004</c:v>
                </c:pt>
                <c:pt idx="67">
                  <c:v>572.41999999999996</c:v>
                </c:pt>
                <c:pt idx="68">
                  <c:v>575.76499999999999</c:v>
                </c:pt>
                <c:pt idx="69">
                  <c:v>579.10500000000002</c:v>
                </c:pt>
                <c:pt idx="70">
                  <c:v>582.44000000000005</c:v>
                </c:pt>
                <c:pt idx="71">
                  <c:v>585.78</c:v>
                </c:pt>
                <c:pt idx="72">
                  <c:v>589.12</c:v>
                </c:pt>
                <c:pt idx="73">
                  <c:v>592.46</c:v>
                </c:pt>
                <c:pt idx="74">
                  <c:v>595.80499999999995</c:v>
                </c:pt>
                <c:pt idx="75">
                  <c:v>599.14499999999998</c:v>
                </c:pt>
                <c:pt idx="76">
                  <c:v>602.48500000000001</c:v>
                </c:pt>
                <c:pt idx="77">
                  <c:v>605.82500000000005</c:v>
                </c:pt>
                <c:pt idx="78">
                  <c:v>609.16</c:v>
                </c:pt>
                <c:pt idx="79">
                  <c:v>612.5</c:v>
                </c:pt>
                <c:pt idx="80">
                  <c:v>615.84</c:v>
                </c:pt>
                <c:pt idx="81">
                  <c:v>619.17999999999995</c:v>
                </c:pt>
                <c:pt idx="82">
                  <c:v>622.51499999999999</c:v>
                </c:pt>
                <c:pt idx="83">
                  <c:v>625.85500000000002</c:v>
                </c:pt>
                <c:pt idx="84">
                  <c:v>629.19500000000005</c:v>
                </c:pt>
                <c:pt idx="85">
                  <c:v>632.53</c:v>
                </c:pt>
                <c:pt idx="86">
                  <c:v>635.87</c:v>
                </c:pt>
                <c:pt idx="87">
                  <c:v>639.20500000000004</c:v>
                </c:pt>
                <c:pt idx="88">
                  <c:v>642.54</c:v>
                </c:pt>
                <c:pt idx="89">
                  <c:v>645.88</c:v>
                </c:pt>
                <c:pt idx="90">
                  <c:v>649.21500000000003</c:v>
                </c:pt>
                <c:pt idx="91">
                  <c:v>652.54499999999996</c:v>
                </c:pt>
                <c:pt idx="92">
                  <c:v>655.88499999999999</c:v>
                </c:pt>
                <c:pt idx="93">
                  <c:v>659.22</c:v>
                </c:pt>
                <c:pt idx="94">
                  <c:v>662.55499999999995</c:v>
                </c:pt>
                <c:pt idx="95">
                  <c:v>665.89</c:v>
                </c:pt>
                <c:pt idx="96">
                  <c:v>669.22</c:v>
                </c:pt>
                <c:pt idx="97">
                  <c:v>672.55499999999995</c:v>
                </c:pt>
                <c:pt idx="98">
                  <c:v>675.88499999999999</c:v>
                </c:pt>
                <c:pt idx="99">
                  <c:v>679.22</c:v>
                </c:pt>
                <c:pt idx="100">
                  <c:v>682.55499999999995</c:v>
                </c:pt>
                <c:pt idx="101">
                  <c:v>685.88499999999999</c:v>
                </c:pt>
                <c:pt idx="102">
                  <c:v>689.21</c:v>
                </c:pt>
                <c:pt idx="103">
                  <c:v>692.54499999999996</c:v>
                </c:pt>
                <c:pt idx="104">
                  <c:v>695.875</c:v>
                </c:pt>
                <c:pt idx="105">
                  <c:v>699.20500000000004</c:v>
                </c:pt>
                <c:pt idx="106">
                  <c:v>702.53499999999997</c:v>
                </c:pt>
                <c:pt idx="107">
                  <c:v>705.86500000000001</c:v>
                </c:pt>
                <c:pt idx="108">
                  <c:v>709.19</c:v>
                </c:pt>
                <c:pt idx="109">
                  <c:v>712.51499999999999</c:v>
                </c:pt>
                <c:pt idx="110">
                  <c:v>715.84</c:v>
                </c:pt>
                <c:pt idx="111">
                  <c:v>719.17</c:v>
                </c:pt>
                <c:pt idx="112">
                  <c:v>722.49</c:v>
                </c:pt>
                <c:pt idx="113">
                  <c:v>725.82</c:v>
                </c:pt>
                <c:pt idx="114">
                  <c:v>729.14499999999998</c:v>
                </c:pt>
                <c:pt idx="115">
                  <c:v>732.46500000000003</c:v>
                </c:pt>
                <c:pt idx="116">
                  <c:v>735.78499999999997</c:v>
                </c:pt>
                <c:pt idx="117">
                  <c:v>739.11</c:v>
                </c:pt>
                <c:pt idx="118">
                  <c:v>742.43499999999995</c:v>
                </c:pt>
                <c:pt idx="119">
                  <c:v>745.755</c:v>
                </c:pt>
                <c:pt idx="120">
                  <c:v>749.07</c:v>
                </c:pt>
                <c:pt idx="121">
                  <c:v>752.39</c:v>
                </c:pt>
                <c:pt idx="122">
                  <c:v>755.71</c:v>
                </c:pt>
                <c:pt idx="123">
                  <c:v>759.03</c:v>
                </c:pt>
                <c:pt idx="124">
                  <c:v>762.35</c:v>
                </c:pt>
                <c:pt idx="125">
                  <c:v>765.66499999999996</c:v>
                </c:pt>
                <c:pt idx="126">
                  <c:v>768.98</c:v>
                </c:pt>
                <c:pt idx="127">
                  <c:v>772.29499999999996</c:v>
                </c:pt>
                <c:pt idx="128">
                  <c:v>775.60500000000002</c:v>
                </c:pt>
                <c:pt idx="129">
                  <c:v>778.92499999999995</c:v>
                </c:pt>
                <c:pt idx="130">
                  <c:v>782.23500000000001</c:v>
                </c:pt>
                <c:pt idx="131">
                  <c:v>785.54499999999996</c:v>
                </c:pt>
                <c:pt idx="132">
                  <c:v>788.85500000000002</c:v>
                </c:pt>
                <c:pt idx="133">
                  <c:v>792.16499999999996</c:v>
                </c:pt>
                <c:pt idx="134">
                  <c:v>795.47500000000002</c:v>
                </c:pt>
                <c:pt idx="135">
                  <c:v>798.78499999999997</c:v>
                </c:pt>
                <c:pt idx="136">
                  <c:v>802.09</c:v>
                </c:pt>
              </c:numCache>
            </c:numRef>
          </c:xVal>
          <c:yVal>
            <c:numRef>
              <c:f>'[2]Rrs values'!$E$2:$E$138</c:f>
              <c:numCache>
                <c:formatCode>General</c:formatCode>
                <c:ptCount val="137"/>
                <c:pt idx="0">
                  <c:v>5.8547700000000005E-4</c:v>
                </c:pt>
                <c:pt idx="1">
                  <c:v>7.9117900000000004E-4</c:v>
                </c:pt>
                <c:pt idx="2">
                  <c:v>8.1483300000000005E-4</c:v>
                </c:pt>
                <c:pt idx="3">
                  <c:v>8.2236500000000003E-4</c:v>
                </c:pt>
                <c:pt idx="4">
                  <c:v>8.5143600000000001E-4</c:v>
                </c:pt>
                <c:pt idx="5">
                  <c:v>8.7667099999999998E-4</c:v>
                </c:pt>
                <c:pt idx="6">
                  <c:v>9.0172899999999999E-4</c:v>
                </c:pt>
                <c:pt idx="7">
                  <c:v>9.2293900000000001E-4</c:v>
                </c:pt>
                <c:pt idx="8">
                  <c:v>9.5111399999999997E-4</c:v>
                </c:pt>
                <c:pt idx="9">
                  <c:v>9.7756100000000005E-4</c:v>
                </c:pt>
                <c:pt idx="10">
                  <c:v>1.000899E-3</c:v>
                </c:pt>
                <c:pt idx="11">
                  <c:v>1.030696E-3</c:v>
                </c:pt>
                <c:pt idx="12">
                  <c:v>1.064948E-3</c:v>
                </c:pt>
                <c:pt idx="13">
                  <c:v>1.081697E-3</c:v>
                </c:pt>
                <c:pt idx="14">
                  <c:v>1.107767E-3</c:v>
                </c:pt>
                <c:pt idx="15">
                  <c:v>1.1376100000000001E-3</c:v>
                </c:pt>
                <c:pt idx="16">
                  <c:v>1.1531099999999999E-3</c:v>
                </c:pt>
                <c:pt idx="17">
                  <c:v>1.168152E-3</c:v>
                </c:pt>
                <c:pt idx="18">
                  <c:v>1.1865090000000001E-3</c:v>
                </c:pt>
                <c:pt idx="19">
                  <c:v>1.210069E-3</c:v>
                </c:pt>
                <c:pt idx="20">
                  <c:v>1.2379579999999999E-3</c:v>
                </c:pt>
                <c:pt idx="21">
                  <c:v>1.2610500000000001E-3</c:v>
                </c:pt>
                <c:pt idx="22">
                  <c:v>1.2869380000000001E-3</c:v>
                </c:pt>
                <c:pt idx="23">
                  <c:v>1.314441E-3</c:v>
                </c:pt>
                <c:pt idx="24">
                  <c:v>1.3411639999999999E-3</c:v>
                </c:pt>
                <c:pt idx="25">
                  <c:v>1.3701609999999999E-3</c:v>
                </c:pt>
                <c:pt idx="26">
                  <c:v>1.405414E-3</c:v>
                </c:pt>
                <c:pt idx="27">
                  <c:v>1.4337169999999999E-3</c:v>
                </c:pt>
                <c:pt idx="28">
                  <c:v>1.464857E-3</c:v>
                </c:pt>
                <c:pt idx="29">
                  <c:v>1.503707E-3</c:v>
                </c:pt>
                <c:pt idx="30">
                  <c:v>1.5375149999999999E-3</c:v>
                </c:pt>
                <c:pt idx="31">
                  <c:v>1.570405E-3</c:v>
                </c:pt>
                <c:pt idx="32">
                  <c:v>1.60333E-3</c:v>
                </c:pt>
                <c:pt idx="33">
                  <c:v>1.6393969999999999E-3</c:v>
                </c:pt>
                <c:pt idx="34">
                  <c:v>1.6733379999999999E-3</c:v>
                </c:pt>
                <c:pt idx="35">
                  <c:v>1.707365E-3</c:v>
                </c:pt>
                <c:pt idx="36">
                  <c:v>1.743704E-3</c:v>
                </c:pt>
                <c:pt idx="37">
                  <c:v>1.784941E-3</c:v>
                </c:pt>
                <c:pt idx="38">
                  <c:v>1.8234460000000001E-3</c:v>
                </c:pt>
                <c:pt idx="39">
                  <c:v>1.8642699999999999E-3</c:v>
                </c:pt>
                <c:pt idx="40">
                  <c:v>1.896645E-3</c:v>
                </c:pt>
                <c:pt idx="41">
                  <c:v>1.9282570000000001E-3</c:v>
                </c:pt>
                <c:pt idx="42">
                  <c:v>1.964211E-3</c:v>
                </c:pt>
                <c:pt idx="43">
                  <c:v>1.9887540000000001E-3</c:v>
                </c:pt>
                <c:pt idx="44">
                  <c:v>2.004502E-3</c:v>
                </c:pt>
                <c:pt idx="45">
                  <c:v>2.0141360000000001E-3</c:v>
                </c:pt>
                <c:pt idx="46">
                  <c:v>2.0237190000000002E-3</c:v>
                </c:pt>
                <c:pt idx="47">
                  <c:v>2.024283E-3</c:v>
                </c:pt>
                <c:pt idx="48">
                  <c:v>2.0042430000000002E-3</c:v>
                </c:pt>
                <c:pt idx="49">
                  <c:v>1.978676E-3</c:v>
                </c:pt>
                <c:pt idx="50">
                  <c:v>1.9661629999999999E-3</c:v>
                </c:pt>
                <c:pt idx="51">
                  <c:v>1.976874E-3</c:v>
                </c:pt>
                <c:pt idx="52">
                  <c:v>1.993589E-3</c:v>
                </c:pt>
                <c:pt idx="53">
                  <c:v>2.001432E-3</c:v>
                </c:pt>
                <c:pt idx="54">
                  <c:v>2.001512E-3</c:v>
                </c:pt>
                <c:pt idx="55">
                  <c:v>1.9977660000000002E-3</c:v>
                </c:pt>
                <c:pt idx="56">
                  <c:v>1.983542E-3</c:v>
                </c:pt>
                <c:pt idx="57">
                  <c:v>1.9697170000000002E-3</c:v>
                </c:pt>
                <c:pt idx="58">
                  <c:v>1.947442E-3</c:v>
                </c:pt>
                <c:pt idx="59">
                  <c:v>1.917095E-3</c:v>
                </c:pt>
                <c:pt idx="60">
                  <c:v>1.8795249999999999E-3</c:v>
                </c:pt>
                <c:pt idx="61">
                  <c:v>1.8463869999999999E-3</c:v>
                </c:pt>
                <c:pt idx="62">
                  <c:v>1.8196239999999999E-3</c:v>
                </c:pt>
                <c:pt idx="63">
                  <c:v>1.794815E-3</c:v>
                </c:pt>
                <c:pt idx="64">
                  <c:v>1.7688210000000001E-3</c:v>
                </c:pt>
                <c:pt idx="65">
                  <c:v>1.732836E-3</c:v>
                </c:pt>
                <c:pt idx="66">
                  <c:v>1.6875729999999999E-3</c:v>
                </c:pt>
                <c:pt idx="67">
                  <c:v>1.6277380000000001E-3</c:v>
                </c:pt>
                <c:pt idx="68">
                  <c:v>1.5518960000000001E-3</c:v>
                </c:pt>
                <c:pt idx="69">
                  <c:v>1.457585E-3</c:v>
                </c:pt>
                <c:pt idx="70">
                  <c:v>1.34914E-3</c:v>
                </c:pt>
                <c:pt idx="71">
                  <c:v>1.239448E-3</c:v>
                </c:pt>
                <c:pt idx="72">
                  <c:v>1.1228E-3</c:v>
                </c:pt>
                <c:pt idx="73">
                  <c:v>1.0075749999999999E-3</c:v>
                </c:pt>
                <c:pt idx="74">
                  <c:v>8.9603899999999995E-4</c:v>
                </c:pt>
                <c:pt idx="75">
                  <c:v>7.8885800000000003E-4</c:v>
                </c:pt>
                <c:pt idx="76">
                  <c:v>7.0036600000000001E-4</c:v>
                </c:pt>
                <c:pt idx="77">
                  <c:v>6.43763E-4</c:v>
                </c:pt>
                <c:pt idx="78">
                  <c:v>6.1331099999999996E-4</c:v>
                </c:pt>
                <c:pt idx="79">
                  <c:v>5.9286400000000002E-4</c:v>
                </c:pt>
                <c:pt idx="80">
                  <c:v>5.7740700000000005E-4</c:v>
                </c:pt>
                <c:pt idx="81">
                  <c:v>5.6364399999999997E-4</c:v>
                </c:pt>
                <c:pt idx="82">
                  <c:v>5.4913399999999995E-4</c:v>
                </c:pt>
                <c:pt idx="83">
                  <c:v>5.3498499999999997E-4</c:v>
                </c:pt>
                <c:pt idx="84">
                  <c:v>5.2088199999999996E-4</c:v>
                </c:pt>
                <c:pt idx="85">
                  <c:v>5.0832099999999995E-4</c:v>
                </c:pt>
                <c:pt idx="86">
                  <c:v>4.9517199999999999E-4</c:v>
                </c:pt>
                <c:pt idx="87">
                  <c:v>4.80846E-4</c:v>
                </c:pt>
                <c:pt idx="88">
                  <c:v>4.68379E-4</c:v>
                </c:pt>
                <c:pt idx="89">
                  <c:v>4.5568699999999998E-4</c:v>
                </c:pt>
                <c:pt idx="90">
                  <c:v>4.4029399999999998E-4</c:v>
                </c:pt>
                <c:pt idx="91">
                  <c:v>4.2162100000000001E-4</c:v>
                </c:pt>
                <c:pt idx="92">
                  <c:v>4.0046599999999998E-4</c:v>
                </c:pt>
                <c:pt idx="93">
                  <c:v>3.7988600000000001E-4</c:v>
                </c:pt>
                <c:pt idx="94">
                  <c:v>3.6718999999999999E-4</c:v>
                </c:pt>
                <c:pt idx="95">
                  <c:v>3.6083099999999999E-4</c:v>
                </c:pt>
                <c:pt idx="96">
                  <c:v>3.62405E-4</c:v>
                </c:pt>
                <c:pt idx="97">
                  <c:v>3.6950999999999998E-4</c:v>
                </c:pt>
                <c:pt idx="98">
                  <c:v>3.7627599999999999E-4</c:v>
                </c:pt>
                <c:pt idx="99">
                  <c:v>3.7871999999999998E-4</c:v>
                </c:pt>
                <c:pt idx="100">
                  <c:v>3.7102599999999999E-4</c:v>
                </c:pt>
                <c:pt idx="101">
                  <c:v>3.5410999999999998E-4</c:v>
                </c:pt>
                <c:pt idx="102">
                  <c:v>3.2986400000000003E-4</c:v>
                </c:pt>
                <c:pt idx="103">
                  <c:v>3.00408E-4</c:v>
                </c:pt>
                <c:pt idx="104">
                  <c:v>2.70757E-4</c:v>
                </c:pt>
                <c:pt idx="105">
                  <c:v>2.4457999999999999E-4</c:v>
                </c:pt>
                <c:pt idx="106">
                  <c:v>2.18669E-4</c:v>
                </c:pt>
                <c:pt idx="107">
                  <c:v>1.94324E-4</c:v>
                </c:pt>
                <c:pt idx="108">
                  <c:v>1.69297E-4</c:v>
                </c:pt>
                <c:pt idx="109">
                  <c:v>1.4505200000000001E-4</c:v>
                </c:pt>
                <c:pt idx="110">
                  <c:v>1.2459799999999999E-4</c:v>
                </c:pt>
                <c:pt idx="111">
                  <c:v>1.01906E-4</c:v>
                </c:pt>
                <c:pt idx="112" formatCode="0.00E+00">
                  <c:v>8.4388900000000001E-5</c:v>
                </c:pt>
                <c:pt idx="113" formatCode="0.00E+00">
                  <c:v>6.9137199999999999E-5</c:v>
                </c:pt>
                <c:pt idx="114" formatCode="0.00E+00">
                  <c:v>5.4367599999999998E-5</c:v>
                </c:pt>
                <c:pt idx="115" formatCode="0.00E+00">
                  <c:v>4.2151999999999999E-5</c:v>
                </c:pt>
                <c:pt idx="116" formatCode="0.00E+00">
                  <c:v>3.4035600000000003E-5</c:v>
                </c:pt>
                <c:pt idx="117" formatCode="0.00E+00">
                  <c:v>2.9199700000000001E-5</c:v>
                </c:pt>
                <c:pt idx="118" formatCode="0.00E+00">
                  <c:v>2.7170900000000001E-5</c:v>
                </c:pt>
                <c:pt idx="119" formatCode="0.00E+00">
                  <c:v>2.4175499999999999E-5</c:v>
                </c:pt>
                <c:pt idx="120" formatCode="0.00E+00">
                  <c:v>2.4490000000000001E-5</c:v>
                </c:pt>
                <c:pt idx="121" formatCode="0.00E+00">
                  <c:v>2.2719799999999999E-5</c:v>
                </c:pt>
                <c:pt idx="122" formatCode="0.00E+00">
                  <c:v>2.28624E-5</c:v>
                </c:pt>
                <c:pt idx="123" formatCode="0.00E+00">
                  <c:v>2.2903599999999999E-5</c:v>
                </c:pt>
                <c:pt idx="124" formatCode="0.00E+00">
                  <c:v>2.3384299999999999E-5</c:v>
                </c:pt>
                <c:pt idx="125" formatCode="0.00E+00">
                  <c:v>2.3924400000000001E-5</c:v>
                </c:pt>
                <c:pt idx="126" formatCode="0.00E+00">
                  <c:v>2.22245E-5</c:v>
                </c:pt>
                <c:pt idx="127" formatCode="0.00E+00">
                  <c:v>2.2659499999999999E-5</c:v>
                </c:pt>
                <c:pt idx="128" formatCode="0.00E+00">
                  <c:v>2.1613199999999998E-5</c:v>
                </c:pt>
                <c:pt idx="129" formatCode="0.00E+00">
                  <c:v>2.2208499999999999E-5</c:v>
                </c:pt>
                <c:pt idx="130" formatCode="0.00E+00">
                  <c:v>2.4531900000000001E-5</c:v>
                </c:pt>
                <c:pt idx="131" formatCode="0.00E+00">
                  <c:v>2.3232000000000001E-5</c:v>
                </c:pt>
                <c:pt idx="132" formatCode="0.00E+00">
                  <c:v>2.4778099999999999E-5</c:v>
                </c:pt>
                <c:pt idx="133" formatCode="0.00E+00">
                  <c:v>2.5480700000000002E-5</c:v>
                </c:pt>
                <c:pt idx="134" formatCode="0.00E+00">
                  <c:v>2.6469200000000001E-5</c:v>
                </c:pt>
                <c:pt idx="135" formatCode="0.00E+00">
                  <c:v>2.7096900000000001E-5</c:v>
                </c:pt>
                <c:pt idx="136" formatCode="0.00E+00">
                  <c:v>2.99438E-5</c:v>
                </c:pt>
              </c:numCache>
            </c:numRef>
          </c:yVal>
          <c:smooth val="1"/>
        </c:ser>
        <c:ser>
          <c:idx val="2"/>
          <c:order val="2"/>
          <c:tx>
            <c:v>HyperSAS</c:v>
          </c:tx>
          <c:marker>
            <c:symbol val="none"/>
          </c:marker>
          <c:xVal>
            <c:numRef>
              <c:f>'[2]Rrs values'!$G$2:$G$138</c:f>
              <c:numCache>
                <c:formatCode>General</c:formatCode>
                <c:ptCount val="137"/>
                <c:pt idx="0">
                  <c:v>349.01</c:v>
                </c:pt>
                <c:pt idx="1">
                  <c:v>352.33</c:v>
                </c:pt>
                <c:pt idx="2">
                  <c:v>355.64</c:v>
                </c:pt>
                <c:pt idx="3">
                  <c:v>358.96</c:v>
                </c:pt>
                <c:pt idx="4">
                  <c:v>362.28</c:v>
                </c:pt>
                <c:pt idx="5">
                  <c:v>365.6</c:v>
                </c:pt>
                <c:pt idx="6">
                  <c:v>368.92</c:v>
                </c:pt>
                <c:pt idx="7">
                  <c:v>372.24</c:v>
                </c:pt>
                <c:pt idx="8">
                  <c:v>375.56</c:v>
                </c:pt>
                <c:pt idx="9">
                  <c:v>378.88</c:v>
                </c:pt>
                <c:pt idx="10">
                  <c:v>382.2</c:v>
                </c:pt>
                <c:pt idx="11">
                  <c:v>385.52</c:v>
                </c:pt>
                <c:pt idx="12">
                  <c:v>388.85</c:v>
                </c:pt>
                <c:pt idx="13">
                  <c:v>392.17</c:v>
                </c:pt>
                <c:pt idx="14">
                  <c:v>395.49</c:v>
                </c:pt>
                <c:pt idx="15">
                  <c:v>398.82</c:v>
                </c:pt>
                <c:pt idx="16">
                  <c:v>402.14</c:v>
                </c:pt>
                <c:pt idx="17">
                  <c:v>405.47</c:v>
                </c:pt>
                <c:pt idx="18">
                  <c:v>408.79</c:v>
                </c:pt>
                <c:pt idx="19">
                  <c:v>412.12</c:v>
                </c:pt>
                <c:pt idx="20">
                  <c:v>415.44</c:v>
                </c:pt>
                <c:pt idx="21">
                  <c:v>418.77</c:v>
                </c:pt>
                <c:pt idx="22">
                  <c:v>422.1</c:v>
                </c:pt>
                <c:pt idx="23">
                  <c:v>425.42</c:v>
                </c:pt>
                <c:pt idx="24">
                  <c:v>428.75</c:v>
                </c:pt>
                <c:pt idx="25">
                  <c:v>432.08</c:v>
                </c:pt>
                <c:pt idx="26">
                  <c:v>435.41</c:v>
                </c:pt>
                <c:pt idx="27">
                  <c:v>438.74</c:v>
                </c:pt>
                <c:pt idx="28">
                  <c:v>442.07</c:v>
                </c:pt>
                <c:pt idx="29">
                  <c:v>445.4</c:v>
                </c:pt>
                <c:pt idx="30">
                  <c:v>448.73</c:v>
                </c:pt>
                <c:pt idx="31">
                  <c:v>452.06</c:v>
                </c:pt>
                <c:pt idx="32">
                  <c:v>455.39</c:v>
                </c:pt>
                <c:pt idx="33">
                  <c:v>458.72</c:v>
                </c:pt>
                <c:pt idx="34">
                  <c:v>462.05</c:v>
                </c:pt>
                <c:pt idx="35">
                  <c:v>465.38</c:v>
                </c:pt>
                <c:pt idx="36">
                  <c:v>468.71</c:v>
                </c:pt>
                <c:pt idx="37">
                  <c:v>472.04</c:v>
                </c:pt>
                <c:pt idx="38">
                  <c:v>475.38</c:v>
                </c:pt>
                <c:pt idx="39">
                  <c:v>478.71</c:v>
                </c:pt>
                <c:pt idx="40">
                  <c:v>482.04</c:v>
                </c:pt>
                <c:pt idx="41">
                  <c:v>485.37</c:v>
                </c:pt>
                <c:pt idx="42">
                  <c:v>488.71</c:v>
                </c:pt>
                <c:pt idx="43">
                  <c:v>492.04</c:v>
                </c:pt>
                <c:pt idx="44">
                  <c:v>495.37</c:v>
                </c:pt>
                <c:pt idx="45">
                  <c:v>498.71</c:v>
                </c:pt>
                <c:pt idx="46">
                  <c:v>502.04</c:v>
                </c:pt>
                <c:pt idx="47">
                  <c:v>505.38</c:v>
                </c:pt>
                <c:pt idx="48">
                  <c:v>508.71</c:v>
                </c:pt>
                <c:pt idx="49">
                  <c:v>512.04</c:v>
                </c:pt>
                <c:pt idx="50">
                  <c:v>515.38</c:v>
                </c:pt>
                <c:pt idx="51">
                  <c:v>518.71</c:v>
                </c:pt>
                <c:pt idx="52">
                  <c:v>522.04999999999995</c:v>
                </c:pt>
                <c:pt idx="53">
                  <c:v>525.38</c:v>
                </c:pt>
                <c:pt idx="54">
                  <c:v>528.72</c:v>
                </c:pt>
                <c:pt idx="55">
                  <c:v>532.04999999999995</c:v>
                </c:pt>
                <c:pt idx="56">
                  <c:v>535.38</c:v>
                </c:pt>
                <c:pt idx="57">
                  <c:v>538.72</c:v>
                </c:pt>
                <c:pt idx="58">
                  <c:v>542.04999999999995</c:v>
                </c:pt>
                <c:pt idx="59">
                  <c:v>545.39</c:v>
                </c:pt>
                <c:pt idx="60">
                  <c:v>548.72</c:v>
                </c:pt>
                <c:pt idx="61">
                  <c:v>552.05999999999995</c:v>
                </c:pt>
                <c:pt idx="62">
                  <c:v>555.39</c:v>
                </c:pt>
                <c:pt idx="63">
                  <c:v>558.73</c:v>
                </c:pt>
                <c:pt idx="64">
                  <c:v>562.05999999999995</c:v>
                </c:pt>
                <c:pt idx="65">
                  <c:v>565.4</c:v>
                </c:pt>
                <c:pt idx="66">
                  <c:v>568.73</c:v>
                </c:pt>
                <c:pt idx="67">
                  <c:v>572.07000000000005</c:v>
                </c:pt>
                <c:pt idx="68">
                  <c:v>575.4</c:v>
                </c:pt>
                <c:pt idx="69">
                  <c:v>578.73</c:v>
                </c:pt>
                <c:pt idx="70">
                  <c:v>582.07000000000005</c:v>
                </c:pt>
                <c:pt idx="71">
                  <c:v>585.4</c:v>
                </c:pt>
                <c:pt idx="72">
                  <c:v>588.74</c:v>
                </c:pt>
                <c:pt idx="73">
                  <c:v>592.07000000000005</c:v>
                </c:pt>
                <c:pt idx="74">
                  <c:v>595.4</c:v>
                </c:pt>
                <c:pt idx="75">
                  <c:v>598.74</c:v>
                </c:pt>
                <c:pt idx="76">
                  <c:v>602.07000000000005</c:v>
                </c:pt>
                <c:pt idx="77">
                  <c:v>605.41</c:v>
                </c:pt>
                <c:pt idx="78">
                  <c:v>608.74</c:v>
                </c:pt>
                <c:pt idx="79">
                  <c:v>612.07000000000005</c:v>
                </c:pt>
                <c:pt idx="80">
                  <c:v>615.4</c:v>
                </c:pt>
                <c:pt idx="81">
                  <c:v>618.74</c:v>
                </c:pt>
                <c:pt idx="82">
                  <c:v>622.07000000000005</c:v>
                </c:pt>
                <c:pt idx="83">
                  <c:v>625.4</c:v>
                </c:pt>
                <c:pt idx="84">
                  <c:v>628.73</c:v>
                </c:pt>
                <c:pt idx="85">
                  <c:v>632.05999999999995</c:v>
                </c:pt>
                <c:pt idx="86">
                  <c:v>635.4</c:v>
                </c:pt>
                <c:pt idx="87">
                  <c:v>638.73</c:v>
                </c:pt>
                <c:pt idx="88">
                  <c:v>642.05999999999995</c:v>
                </c:pt>
                <c:pt idx="89">
                  <c:v>645.39</c:v>
                </c:pt>
                <c:pt idx="90">
                  <c:v>648.72</c:v>
                </c:pt>
                <c:pt idx="91">
                  <c:v>652.04999999999995</c:v>
                </c:pt>
                <c:pt idx="92">
                  <c:v>655.38</c:v>
                </c:pt>
                <c:pt idx="93">
                  <c:v>658.71</c:v>
                </c:pt>
                <c:pt idx="94">
                  <c:v>662.03</c:v>
                </c:pt>
                <c:pt idx="95">
                  <c:v>665.36</c:v>
                </c:pt>
                <c:pt idx="96">
                  <c:v>668.69</c:v>
                </c:pt>
                <c:pt idx="97">
                  <c:v>672.02</c:v>
                </c:pt>
                <c:pt idx="98">
                  <c:v>675.35</c:v>
                </c:pt>
                <c:pt idx="99">
                  <c:v>678.67</c:v>
                </c:pt>
                <c:pt idx="100">
                  <c:v>682</c:v>
                </c:pt>
                <c:pt idx="101">
                  <c:v>685.33</c:v>
                </c:pt>
                <c:pt idx="102">
                  <c:v>688.65</c:v>
                </c:pt>
                <c:pt idx="103">
                  <c:v>691.98</c:v>
                </c:pt>
                <c:pt idx="104">
                  <c:v>695.3</c:v>
                </c:pt>
                <c:pt idx="105">
                  <c:v>698.62</c:v>
                </c:pt>
                <c:pt idx="106">
                  <c:v>701.95</c:v>
                </c:pt>
                <c:pt idx="107">
                  <c:v>705.27</c:v>
                </c:pt>
                <c:pt idx="108">
                  <c:v>708.59</c:v>
                </c:pt>
                <c:pt idx="109">
                  <c:v>711.92</c:v>
                </c:pt>
                <c:pt idx="110">
                  <c:v>715.24</c:v>
                </c:pt>
                <c:pt idx="111">
                  <c:v>718.56</c:v>
                </c:pt>
                <c:pt idx="112">
                  <c:v>721.88</c:v>
                </c:pt>
                <c:pt idx="113">
                  <c:v>725.2</c:v>
                </c:pt>
                <c:pt idx="114">
                  <c:v>728.52</c:v>
                </c:pt>
                <c:pt idx="115">
                  <c:v>731.84</c:v>
                </c:pt>
                <c:pt idx="116">
                  <c:v>735.16</c:v>
                </c:pt>
                <c:pt idx="117">
                  <c:v>738.48</c:v>
                </c:pt>
                <c:pt idx="118">
                  <c:v>741.79</c:v>
                </c:pt>
                <c:pt idx="119">
                  <c:v>745.11</c:v>
                </c:pt>
                <c:pt idx="120">
                  <c:v>748.42</c:v>
                </c:pt>
                <c:pt idx="121">
                  <c:v>751.74</c:v>
                </c:pt>
                <c:pt idx="122">
                  <c:v>755.05</c:v>
                </c:pt>
                <c:pt idx="123">
                  <c:v>758.37</c:v>
                </c:pt>
                <c:pt idx="124">
                  <c:v>761.68</c:v>
                </c:pt>
                <c:pt idx="125">
                  <c:v>765</c:v>
                </c:pt>
                <c:pt idx="126">
                  <c:v>768.31</c:v>
                </c:pt>
                <c:pt idx="127">
                  <c:v>771.62</c:v>
                </c:pt>
                <c:pt idx="128">
                  <c:v>774.93</c:v>
                </c:pt>
                <c:pt idx="129">
                  <c:v>778.24</c:v>
                </c:pt>
                <c:pt idx="130">
                  <c:v>781.55</c:v>
                </c:pt>
                <c:pt idx="131">
                  <c:v>784.86</c:v>
                </c:pt>
                <c:pt idx="132">
                  <c:v>788.16</c:v>
                </c:pt>
                <c:pt idx="133">
                  <c:v>791.47</c:v>
                </c:pt>
                <c:pt idx="134">
                  <c:v>794.78</c:v>
                </c:pt>
                <c:pt idx="135">
                  <c:v>798.08</c:v>
                </c:pt>
                <c:pt idx="136">
                  <c:v>801.39</c:v>
                </c:pt>
              </c:numCache>
            </c:numRef>
          </c:xVal>
          <c:yVal>
            <c:numRef>
              <c:f>'[2]Rrs values'!$H$2:$H$138</c:f>
              <c:numCache>
                <c:formatCode>General</c:formatCode>
                <c:ptCount val="137"/>
                <c:pt idx="0">
                  <c:v>1.6631865126220452E-3</c:v>
                </c:pt>
                <c:pt idx="1">
                  <c:v>1.6570848303670796E-3</c:v>
                </c:pt>
                <c:pt idx="2">
                  <c:v>1.6033490818290199E-3</c:v>
                </c:pt>
                <c:pt idx="3">
                  <c:v>1.5452868199272553E-3</c:v>
                </c:pt>
                <c:pt idx="4">
                  <c:v>1.5673901661201444E-3</c:v>
                </c:pt>
                <c:pt idx="5">
                  <c:v>1.5711512009575254E-3</c:v>
                </c:pt>
                <c:pt idx="6">
                  <c:v>1.5362215991420983E-3</c:v>
                </c:pt>
                <c:pt idx="7">
                  <c:v>1.5205385628998434E-3</c:v>
                </c:pt>
                <c:pt idx="8">
                  <c:v>1.5348972663053089E-3</c:v>
                </c:pt>
                <c:pt idx="9">
                  <c:v>1.4801219537465906E-3</c:v>
                </c:pt>
                <c:pt idx="10">
                  <c:v>1.5118190652248947E-3</c:v>
                </c:pt>
                <c:pt idx="11">
                  <c:v>1.5090387450763174E-3</c:v>
                </c:pt>
                <c:pt idx="12">
                  <c:v>1.5253765459422677E-3</c:v>
                </c:pt>
                <c:pt idx="13">
                  <c:v>1.5392250580535656E-3</c:v>
                </c:pt>
                <c:pt idx="14">
                  <c:v>1.6269079764429566E-3</c:v>
                </c:pt>
                <c:pt idx="15">
                  <c:v>1.7426688873098384E-3</c:v>
                </c:pt>
                <c:pt idx="16">
                  <c:v>1.7040304298111422E-3</c:v>
                </c:pt>
                <c:pt idx="17">
                  <c:v>1.6669466904027594E-3</c:v>
                </c:pt>
                <c:pt idx="18">
                  <c:v>1.6792819317589631E-3</c:v>
                </c:pt>
                <c:pt idx="19">
                  <c:v>1.6936032516103572E-3</c:v>
                </c:pt>
                <c:pt idx="20">
                  <c:v>1.7175090002913528E-3</c:v>
                </c:pt>
                <c:pt idx="21">
                  <c:v>1.7230568787353899E-3</c:v>
                </c:pt>
                <c:pt idx="22">
                  <c:v>1.7218525166064905E-3</c:v>
                </c:pt>
                <c:pt idx="23">
                  <c:v>1.7391220313391804E-3</c:v>
                </c:pt>
                <c:pt idx="24">
                  <c:v>1.7682031002728435E-3</c:v>
                </c:pt>
                <c:pt idx="25">
                  <c:v>1.8206147733193614E-3</c:v>
                </c:pt>
                <c:pt idx="26">
                  <c:v>1.8712942217513117E-3</c:v>
                </c:pt>
                <c:pt idx="27">
                  <c:v>1.9043378723814181E-3</c:v>
                </c:pt>
                <c:pt idx="28">
                  <c:v>1.9126177973149783E-3</c:v>
                </c:pt>
                <c:pt idx="29">
                  <c:v>1.9609074209376146E-3</c:v>
                </c:pt>
                <c:pt idx="30">
                  <c:v>1.9893121545577499E-3</c:v>
                </c:pt>
                <c:pt idx="31">
                  <c:v>2.0115798266051115E-3</c:v>
                </c:pt>
                <c:pt idx="32">
                  <c:v>2.023712379720888E-3</c:v>
                </c:pt>
                <c:pt idx="33">
                  <c:v>2.0723872779892403E-3</c:v>
                </c:pt>
                <c:pt idx="34">
                  <c:v>2.1010035087689624E-3</c:v>
                </c:pt>
                <c:pt idx="35">
                  <c:v>2.1285097827792353E-3</c:v>
                </c:pt>
                <c:pt idx="36">
                  <c:v>2.1728115102965548E-3</c:v>
                </c:pt>
                <c:pt idx="37">
                  <c:v>2.2094342298606879E-3</c:v>
                </c:pt>
                <c:pt idx="38">
                  <c:v>2.2769063311781777E-3</c:v>
                </c:pt>
                <c:pt idx="39">
                  <c:v>2.3043261820642883E-3</c:v>
                </c:pt>
                <c:pt idx="40">
                  <c:v>2.313130742797629E-3</c:v>
                </c:pt>
                <c:pt idx="41">
                  <c:v>2.3387527518642592E-3</c:v>
                </c:pt>
                <c:pt idx="42">
                  <c:v>2.3933193945973579E-3</c:v>
                </c:pt>
                <c:pt idx="43">
                  <c:v>2.4349201704420877E-3</c:v>
                </c:pt>
                <c:pt idx="44">
                  <c:v>2.4280523268454843E-3</c:v>
                </c:pt>
                <c:pt idx="45">
                  <c:v>2.4333843245040263E-3</c:v>
                </c:pt>
                <c:pt idx="46">
                  <c:v>2.4453282816427149E-3</c:v>
                </c:pt>
                <c:pt idx="47">
                  <c:v>2.450711229844426E-3</c:v>
                </c:pt>
                <c:pt idx="48">
                  <c:v>2.4298096726612303E-3</c:v>
                </c:pt>
                <c:pt idx="49">
                  <c:v>2.3782006095437766E-3</c:v>
                </c:pt>
                <c:pt idx="50">
                  <c:v>2.329396267787903E-3</c:v>
                </c:pt>
                <c:pt idx="51">
                  <c:v>2.3887569740167888E-3</c:v>
                </c:pt>
                <c:pt idx="52">
                  <c:v>2.4052037172714257E-3</c:v>
                </c:pt>
                <c:pt idx="53">
                  <c:v>2.4153124579382491E-3</c:v>
                </c:pt>
                <c:pt idx="54">
                  <c:v>2.4198505531075223E-3</c:v>
                </c:pt>
                <c:pt idx="55">
                  <c:v>2.4178515449542613E-3</c:v>
                </c:pt>
                <c:pt idx="56">
                  <c:v>2.387349821445318E-3</c:v>
                </c:pt>
                <c:pt idx="57">
                  <c:v>2.3571199669547914E-3</c:v>
                </c:pt>
                <c:pt idx="58">
                  <c:v>2.3631436150303559E-3</c:v>
                </c:pt>
                <c:pt idx="59">
                  <c:v>2.3035599185153139E-3</c:v>
                </c:pt>
                <c:pt idx="60">
                  <c:v>2.2556075660413949E-3</c:v>
                </c:pt>
                <c:pt idx="61">
                  <c:v>2.2291283274533521E-3</c:v>
                </c:pt>
                <c:pt idx="62">
                  <c:v>2.1843785520592181E-3</c:v>
                </c:pt>
                <c:pt idx="63">
                  <c:v>2.1444748663315984E-3</c:v>
                </c:pt>
                <c:pt idx="64">
                  <c:v>2.1151334985374587E-3</c:v>
                </c:pt>
                <c:pt idx="65">
                  <c:v>2.0664444831185297E-3</c:v>
                </c:pt>
                <c:pt idx="66">
                  <c:v>2.0037203783773434E-3</c:v>
                </c:pt>
                <c:pt idx="67">
                  <c:v>1.9415079000653719E-3</c:v>
                </c:pt>
                <c:pt idx="68">
                  <c:v>1.8501337034050051E-3</c:v>
                </c:pt>
                <c:pt idx="69">
                  <c:v>1.733638674426463E-3</c:v>
                </c:pt>
                <c:pt idx="70">
                  <c:v>1.6240668962448431E-3</c:v>
                </c:pt>
                <c:pt idx="71">
                  <c:v>1.4868542534836101E-3</c:v>
                </c:pt>
                <c:pt idx="72">
                  <c:v>1.3478405814839869E-3</c:v>
                </c:pt>
                <c:pt idx="73">
                  <c:v>1.218145164588767E-3</c:v>
                </c:pt>
                <c:pt idx="74">
                  <c:v>1.1233215124140101E-3</c:v>
                </c:pt>
                <c:pt idx="75">
                  <c:v>9.9377046765442099E-4</c:v>
                </c:pt>
                <c:pt idx="76">
                  <c:v>9.2662432831661199E-4</c:v>
                </c:pt>
                <c:pt idx="77">
                  <c:v>8.7118211169359867E-4</c:v>
                </c:pt>
                <c:pt idx="78">
                  <c:v>8.5229543517903017E-4</c:v>
                </c:pt>
                <c:pt idx="79">
                  <c:v>8.2316037908547284E-4</c:v>
                </c:pt>
                <c:pt idx="80">
                  <c:v>8.0033877667116265E-4</c:v>
                </c:pt>
                <c:pt idx="81">
                  <c:v>7.7410156976816225E-4</c:v>
                </c:pt>
                <c:pt idx="82">
                  <c:v>6.9406779485380878E-4</c:v>
                </c:pt>
                <c:pt idx="83">
                  <c:v>5.9777549564459648E-4</c:v>
                </c:pt>
                <c:pt idx="84">
                  <c:v>5.8344277917040397E-4</c:v>
                </c:pt>
                <c:pt idx="85">
                  <c:v>6.6272421657456162E-4</c:v>
                </c:pt>
                <c:pt idx="86">
                  <c:v>6.9951409004142162E-4</c:v>
                </c:pt>
                <c:pt idx="87">
                  <c:v>6.8090802068676028E-4</c:v>
                </c:pt>
                <c:pt idx="88">
                  <c:v>6.0274348711734005E-4</c:v>
                </c:pt>
                <c:pt idx="89">
                  <c:v>5.71769059018008E-4</c:v>
                </c:pt>
                <c:pt idx="90">
                  <c:v>5.7843164443038798E-4</c:v>
                </c:pt>
                <c:pt idx="91">
                  <c:v>5.6759550067957858E-4</c:v>
                </c:pt>
                <c:pt idx="92">
                  <c:v>5.6917573425259893E-4</c:v>
                </c:pt>
                <c:pt idx="93">
                  <c:v>5.7330207888129378E-4</c:v>
                </c:pt>
                <c:pt idx="94">
                  <c:v>5.4984540998211117E-4</c:v>
                </c:pt>
                <c:pt idx="95">
                  <c:v>5.4056869016947512E-4</c:v>
                </c:pt>
                <c:pt idx="96">
                  <c:v>5.5424322501951848E-4</c:v>
                </c:pt>
                <c:pt idx="97">
                  <c:v>5.5250493946970819E-4</c:v>
                </c:pt>
                <c:pt idx="98">
                  <c:v>5.6143187930976621E-4</c:v>
                </c:pt>
                <c:pt idx="99">
                  <c:v>5.692008724612988E-4</c:v>
                </c:pt>
                <c:pt idx="100">
                  <c:v>5.1662966430778272E-4</c:v>
                </c:pt>
                <c:pt idx="101">
                  <c:v>4.9397150303065311E-4</c:v>
                </c:pt>
                <c:pt idx="102">
                  <c:v>5.0271807052072433E-4</c:v>
                </c:pt>
                <c:pt idx="103">
                  <c:v>4.9520049414094529E-4</c:v>
                </c:pt>
                <c:pt idx="104">
                  <c:v>4.6360810796616054E-4</c:v>
                </c:pt>
                <c:pt idx="105">
                  <c:v>4.400321106036285E-4</c:v>
                </c:pt>
                <c:pt idx="106">
                  <c:v>4.3562019264426947E-4</c:v>
                </c:pt>
                <c:pt idx="107">
                  <c:v>4.0262746526231952E-4</c:v>
                </c:pt>
                <c:pt idx="108">
                  <c:v>3.7951823581619987E-4</c:v>
                </c:pt>
                <c:pt idx="109">
                  <c:v>3.0739007837009242E-4</c:v>
                </c:pt>
                <c:pt idx="110">
                  <c:v>2.5691567736715616E-4</c:v>
                </c:pt>
                <c:pt idx="111">
                  <c:v>2.4489650191393834E-4</c:v>
                </c:pt>
                <c:pt idx="112">
                  <c:v>2.7174650774967782E-4</c:v>
                </c:pt>
                <c:pt idx="113">
                  <c:v>2.6218694280781324E-4</c:v>
                </c:pt>
                <c:pt idx="114">
                  <c:v>2.7282530879042013E-4</c:v>
                </c:pt>
                <c:pt idx="115">
                  <c:v>2.9054194409923429E-4</c:v>
                </c:pt>
                <c:pt idx="116">
                  <c:v>2.8105875731540097E-4</c:v>
                </c:pt>
                <c:pt idx="117">
                  <c:v>2.632717445908055E-4</c:v>
                </c:pt>
                <c:pt idx="118">
                  <c:v>2.5151482965582624E-4</c:v>
                </c:pt>
                <c:pt idx="119">
                  <c:v>2.405511164116668E-4</c:v>
                </c:pt>
                <c:pt idx="120">
                  <c:v>2.39739970220419E-4</c:v>
                </c:pt>
                <c:pt idx="121">
                  <c:v>2.2058938915756502E-4</c:v>
                </c:pt>
                <c:pt idx="122">
                  <c:v>1.1040641294885393E-4</c:v>
                </c:pt>
                <c:pt idx="123">
                  <c:v>5.2517446721500115E-5</c:v>
                </c:pt>
                <c:pt idx="124">
                  <c:v>1.7625123997631791E-4</c:v>
                </c:pt>
                <c:pt idx="125">
                  <c:v>3.4294798670097209E-4</c:v>
                </c:pt>
                <c:pt idx="126">
                  <c:v>3.2313604486325175E-4</c:v>
                </c:pt>
                <c:pt idx="127">
                  <c:v>2.7591879751902553E-4</c:v>
                </c:pt>
                <c:pt idx="128">
                  <c:v>2.3707792674946052E-4</c:v>
                </c:pt>
                <c:pt idx="129">
                  <c:v>2.3323383559834316E-4</c:v>
                </c:pt>
                <c:pt idx="130">
                  <c:v>2.3123806424967658E-4</c:v>
                </c:pt>
                <c:pt idx="131">
                  <c:v>2.153336734190111E-4</c:v>
                </c:pt>
                <c:pt idx="132">
                  <c:v>2.2273981954297099E-4</c:v>
                </c:pt>
                <c:pt idx="133">
                  <c:v>2.3185656320872844E-4</c:v>
                </c:pt>
                <c:pt idx="134">
                  <c:v>2.4044289675237442E-4</c:v>
                </c:pt>
                <c:pt idx="135">
                  <c:v>2.4811400737551216E-4</c:v>
                </c:pt>
                <c:pt idx="136">
                  <c:v>2.4238062730143356E-4</c:v>
                </c:pt>
              </c:numCache>
            </c:numRef>
          </c:yVal>
          <c:smooth val="1"/>
        </c:ser>
        <c:ser>
          <c:idx val="3"/>
          <c:order val="3"/>
          <c:tx>
            <c:v>HyperPro</c:v>
          </c:tx>
          <c:marker>
            <c:symbol val="none"/>
          </c:marker>
          <c:xVal>
            <c:numRef>
              <c:f>'[2]Rrs values'!$J$2:$J$138</c:f>
              <c:numCache>
                <c:formatCode>General</c:formatCode>
                <c:ptCount val="137"/>
                <c:pt idx="0">
                  <c:v>349.01</c:v>
                </c:pt>
                <c:pt idx="1">
                  <c:v>352.33</c:v>
                </c:pt>
                <c:pt idx="2">
                  <c:v>355.64</c:v>
                </c:pt>
                <c:pt idx="3">
                  <c:v>358.96</c:v>
                </c:pt>
                <c:pt idx="4">
                  <c:v>362.28</c:v>
                </c:pt>
                <c:pt idx="5">
                  <c:v>365.6</c:v>
                </c:pt>
                <c:pt idx="6">
                  <c:v>368.92</c:v>
                </c:pt>
                <c:pt idx="7">
                  <c:v>372.24</c:v>
                </c:pt>
                <c:pt idx="8">
                  <c:v>375.56</c:v>
                </c:pt>
                <c:pt idx="9">
                  <c:v>378.88</c:v>
                </c:pt>
                <c:pt idx="10">
                  <c:v>382.2</c:v>
                </c:pt>
                <c:pt idx="11">
                  <c:v>385.52</c:v>
                </c:pt>
                <c:pt idx="12">
                  <c:v>388.85</c:v>
                </c:pt>
                <c:pt idx="13">
                  <c:v>392.17</c:v>
                </c:pt>
                <c:pt idx="14">
                  <c:v>395.49</c:v>
                </c:pt>
                <c:pt idx="15">
                  <c:v>398.82</c:v>
                </c:pt>
                <c:pt idx="16">
                  <c:v>402.14</c:v>
                </c:pt>
                <c:pt idx="17">
                  <c:v>405.47</c:v>
                </c:pt>
                <c:pt idx="18">
                  <c:v>408.79</c:v>
                </c:pt>
                <c:pt idx="19">
                  <c:v>412.12</c:v>
                </c:pt>
                <c:pt idx="20">
                  <c:v>415.44</c:v>
                </c:pt>
                <c:pt idx="21">
                  <c:v>418.77</c:v>
                </c:pt>
                <c:pt idx="22">
                  <c:v>422.1</c:v>
                </c:pt>
                <c:pt idx="23">
                  <c:v>425.42</c:v>
                </c:pt>
                <c:pt idx="24">
                  <c:v>428.75</c:v>
                </c:pt>
                <c:pt idx="25">
                  <c:v>432.08</c:v>
                </c:pt>
                <c:pt idx="26">
                  <c:v>435.41</c:v>
                </c:pt>
                <c:pt idx="27">
                  <c:v>438.74</c:v>
                </c:pt>
                <c:pt idx="28">
                  <c:v>442.07</c:v>
                </c:pt>
                <c:pt idx="29">
                  <c:v>445.4</c:v>
                </c:pt>
                <c:pt idx="30">
                  <c:v>448.73</c:v>
                </c:pt>
                <c:pt idx="31">
                  <c:v>452.06</c:v>
                </c:pt>
                <c:pt idx="32">
                  <c:v>455.39</c:v>
                </c:pt>
                <c:pt idx="33">
                  <c:v>458.72</c:v>
                </c:pt>
                <c:pt idx="34">
                  <c:v>462.05</c:v>
                </c:pt>
                <c:pt idx="35">
                  <c:v>465.38</c:v>
                </c:pt>
                <c:pt idx="36">
                  <c:v>468.71</c:v>
                </c:pt>
                <c:pt idx="37">
                  <c:v>472.04</c:v>
                </c:pt>
                <c:pt idx="38">
                  <c:v>475.38</c:v>
                </c:pt>
                <c:pt idx="39">
                  <c:v>478.71</c:v>
                </c:pt>
                <c:pt idx="40">
                  <c:v>482.04</c:v>
                </c:pt>
                <c:pt idx="41">
                  <c:v>485.37</c:v>
                </c:pt>
                <c:pt idx="42">
                  <c:v>488.71</c:v>
                </c:pt>
                <c:pt idx="43">
                  <c:v>492.04</c:v>
                </c:pt>
                <c:pt idx="44">
                  <c:v>495.37</c:v>
                </c:pt>
                <c:pt idx="45">
                  <c:v>498.71</c:v>
                </c:pt>
                <c:pt idx="46">
                  <c:v>502.04</c:v>
                </c:pt>
                <c:pt idx="47">
                  <c:v>505.38</c:v>
                </c:pt>
                <c:pt idx="48">
                  <c:v>508.71</c:v>
                </c:pt>
                <c:pt idx="49">
                  <c:v>512.04</c:v>
                </c:pt>
                <c:pt idx="50">
                  <c:v>515.38</c:v>
                </c:pt>
                <c:pt idx="51">
                  <c:v>518.71</c:v>
                </c:pt>
                <c:pt idx="52">
                  <c:v>522.04999999999995</c:v>
                </c:pt>
                <c:pt idx="53">
                  <c:v>525.38</c:v>
                </c:pt>
                <c:pt idx="54">
                  <c:v>528.72</c:v>
                </c:pt>
                <c:pt idx="55">
                  <c:v>532.04999999999995</c:v>
                </c:pt>
                <c:pt idx="56">
                  <c:v>535.38</c:v>
                </c:pt>
                <c:pt idx="57">
                  <c:v>538.72</c:v>
                </c:pt>
                <c:pt idx="58">
                  <c:v>542.04999999999995</c:v>
                </c:pt>
                <c:pt idx="59">
                  <c:v>545.39</c:v>
                </c:pt>
                <c:pt idx="60">
                  <c:v>548.72</c:v>
                </c:pt>
                <c:pt idx="61">
                  <c:v>552.05999999999995</c:v>
                </c:pt>
                <c:pt idx="62">
                  <c:v>555.39</c:v>
                </c:pt>
                <c:pt idx="63">
                  <c:v>558.73</c:v>
                </c:pt>
                <c:pt idx="64">
                  <c:v>562.05999999999995</c:v>
                </c:pt>
                <c:pt idx="65">
                  <c:v>565.4</c:v>
                </c:pt>
                <c:pt idx="66">
                  <c:v>568.73</c:v>
                </c:pt>
                <c:pt idx="67">
                  <c:v>572.07000000000005</c:v>
                </c:pt>
                <c:pt idx="68">
                  <c:v>575.4</c:v>
                </c:pt>
                <c:pt idx="69">
                  <c:v>578.73</c:v>
                </c:pt>
                <c:pt idx="70">
                  <c:v>582.07000000000005</c:v>
                </c:pt>
                <c:pt idx="71">
                  <c:v>585.4</c:v>
                </c:pt>
                <c:pt idx="72">
                  <c:v>588.74</c:v>
                </c:pt>
                <c:pt idx="73">
                  <c:v>592.07000000000005</c:v>
                </c:pt>
                <c:pt idx="74">
                  <c:v>595.4</c:v>
                </c:pt>
                <c:pt idx="75">
                  <c:v>598.74</c:v>
                </c:pt>
                <c:pt idx="76">
                  <c:v>602.07000000000005</c:v>
                </c:pt>
                <c:pt idx="77">
                  <c:v>605.41</c:v>
                </c:pt>
                <c:pt idx="78">
                  <c:v>608.74</c:v>
                </c:pt>
                <c:pt idx="79">
                  <c:v>612.07000000000005</c:v>
                </c:pt>
                <c:pt idx="80">
                  <c:v>615.4</c:v>
                </c:pt>
                <c:pt idx="81">
                  <c:v>618.74</c:v>
                </c:pt>
                <c:pt idx="82">
                  <c:v>622.07000000000005</c:v>
                </c:pt>
                <c:pt idx="83">
                  <c:v>625.4</c:v>
                </c:pt>
                <c:pt idx="84">
                  <c:v>628.73</c:v>
                </c:pt>
                <c:pt idx="85">
                  <c:v>632.05999999999995</c:v>
                </c:pt>
                <c:pt idx="86">
                  <c:v>635.4</c:v>
                </c:pt>
                <c:pt idx="87">
                  <c:v>638.73</c:v>
                </c:pt>
                <c:pt idx="88">
                  <c:v>642.05999999999995</c:v>
                </c:pt>
                <c:pt idx="89">
                  <c:v>645.39</c:v>
                </c:pt>
                <c:pt idx="90">
                  <c:v>648.72</c:v>
                </c:pt>
                <c:pt idx="91">
                  <c:v>652.04999999999995</c:v>
                </c:pt>
                <c:pt idx="92">
                  <c:v>655.38</c:v>
                </c:pt>
                <c:pt idx="93">
                  <c:v>658.71</c:v>
                </c:pt>
                <c:pt idx="94">
                  <c:v>662.03</c:v>
                </c:pt>
                <c:pt idx="95">
                  <c:v>665.36</c:v>
                </c:pt>
                <c:pt idx="96">
                  <c:v>668.69</c:v>
                </c:pt>
                <c:pt idx="97">
                  <c:v>672.02</c:v>
                </c:pt>
                <c:pt idx="98">
                  <c:v>675.35</c:v>
                </c:pt>
                <c:pt idx="99">
                  <c:v>678.67</c:v>
                </c:pt>
                <c:pt idx="100">
                  <c:v>682</c:v>
                </c:pt>
                <c:pt idx="101">
                  <c:v>685.33</c:v>
                </c:pt>
                <c:pt idx="102">
                  <c:v>688.65</c:v>
                </c:pt>
                <c:pt idx="103">
                  <c:v>691.98</c:v>
                </c:pt>
                <c:pt idx="104">
                  <c:v>695.3</c:v>
                </c:pt>
                <c:pt idx="105">
                  <c:v>698.62</c:v>
                </c:pt>
                <c:pt idx="106">
                  <c:v>701.95</c:v>
                </c:pt>
                <c:pt idx="107">
                  <c:v>705.27</c:v>
                </c:pt>
                <c:pt idx="108">
                  <c:v>708.59</c:v>
                </c:pt>
                <c:pt idx="109">
                  <c:v>711.92</c:v>
                </c:pt>
                <c:pt idx="110">
                  <c:v>715.24</c:v>
                </c:pt>
                <c:pt idx="111">
                  <c:v>718.56</c:v>
                </c:pt>
                <c:pt idx="112">
                  <c:v>721.88</c:v>
                </c:pt>
                <c:pt idx="113">
                  <c:v>725.2</c:v>
                </c:pt>
                <c:pt idx="114">
                  <c:v>728.52</c:v>
                </c:pt>
                <c:pt idx="115">
                  <c:v>731.84</c:v>
                </c:pt>
                <c:pt idx="116">
                  <c:v>735.16</c:v>
                </c:pt>
                <c:pt idx="117">
                  <c:v>738.48</c:v>
                </c:pt>
                <c:pt idx="118">
                  <c:v>741.79</c:v>
                </c:pt>
                <c:pt idx="119">
                  <c:v>745.11</c:v>
                </c:pt>
                <c:pt idx="120">
                  <c:v>748.42</c:v>
                </c:pt>
                <c:pt idx="121">
                  <c:v>751.74</c:v>
                </c:pt>
                <c:pt idx="122">
                  <c:v>755.05</c:v>
                </c:pt>
                <c:pt idx="123">
                  <c:v>758.37</c:v>
                </c:pt>
                <c:pt idx="124">
                  <c:v>761.68</c:v>
                </c:pt>
                <c:pt idx="125">
                  <c:v>765</c:v>
                </c:pt>
                <c:pt idx="126">
                  <c:v>768.31</c:v>
                </c:pt>
                <c:pt idx="127">
                  <c:v>771.62</c:v>
                </c:pt>
                <c:pt idx="128">
                  <c:v>774.93</c:v>
                </c:pt>
                <c:pt idx="129">
                  <c:v>778.24</c:v>
                </c:pt>
                <c:pt idx="130">
                  <c:v>781.55</c:v>
                </c:pt>
                <c:pt idx="131">
                  <c:v>784.86</c:v>
                </c:pt>
                <c:pt idx="132">
                  <c:v>788.16</c:v>
                </c:pt>
                <c:pt idx="133">
                  <c:v>791.47</c:v>
                </c:pt>
                <c:pt idx="134">
                  <c:v>794.78</c:v>
                </c:pt>
                <c:pt idx="135">
                  <c:v>798.08</c:v>
                </c:pt>
                <c:pt idx="136">
                  <c:v>801.39</c:v>
                </c:pt>
              </c:numCache>
            </c:numRef>
          </c:xVal>
          <c:yVal>
            <c:numRef>
              <c:f>'[2]Rrs values'!$K$2:$K$138</c:f>
              <c:numCache>
                <c:formatCode>General</c:formatCode>
                <c:ptCount val="137"/>
                <c:pt idx="0">
                  <c:v>2.2445211580926299E-4</c:v>
                </c:pt>
                <c:pt idx="1">
                  <c:v>2.6281766484741902E-4</c:v>
                </c:pt>
                <c:pt idx="2">
                  <c:v>2.64556826891553E-4</c:v>
                </c:pt>
                <c:pt idx="3">
                  <c:v>2.86973028255329E-4</c:v>
                </c:pt>
                <c:pt idx="4">
                  <c:v>3.1772841235709999E-4</c:v>
                </c:pt>
                <c:pt idx="5">
                  <c:v>3.57606055683152E-4</c:v>
                </c:pt>
                <c:pt idx="6">
                  <c:v>3.9819987585191602E-4</c:v>
                </c:pt>
                <c:pt idx="7">
                  <c:v>4.12638011433817E-4</c:v>
                </c:pt>
                <c:pt idx="8">
                  <c:v>4.6054622338039599E-4</c:v>
                </c:pt>
                <c:pt idx="9">
                  <c:v>5.1305030781523795E-4</c:v>
                </c:pt>
                <c:pt idx="10">
                  <c:v>5.4695683131829895E-4</c:v>
                </c:pt>
                <c:pt idx="11">
                  <c:v>6.2662617816237605E-4</c:v>
                </c:pt>
                <c:pt idx="12">
                  <c:v>6.6759765176162603E-4</c:v>
                </c:pt>
                <c:pt idx="13">
                  <c:v>6.8336221563608805E-4</c:v>
                </c:pt>
                <c:pt idx="14">
                  <c:v>7.5159634394992105E-4</c:v>
                </c:pt>
                <c:pt idx="15">
                  <c:v>8.2623002767507497E-4</c:v>
                </c:pt>
                <c:pt idx="16">
                  <c:v>8.6768959365775495E-4</c:v>
                </c:pt>
                <c:pt idx="17">
                  <c:v>9.1375431545160496E-4</c:v>
                </c:pt>
                <c:pt idx="18">
                  <c:v>9.3948769815807901E-4</c:v>
                </c:pt>
                <c:pt idx="19">
                  <c:v>1.0045031231244799E-3</c:v>
                </c:pt>
                <c:pt idx="20">
                  <c:v>1.01609964778031E-3</c:v>
                </c:pt>
                <c:pt idx="21">
                  <c:v>1.05725403714323E-3</c:v>
                </c:pt>
                <c:pt idx="22">
                  <c:v>1.0989583637034E-3</c:v>
                </c:pt>
                <c:pt idx="23">
                  <c:v>1.13229718516248E-3</c:v>
                </c:pt>
                <c:pt idx="24">
                  <c:v>1.16791859189415E-3</c:v>
                </c:pt>
                <c:pt idx="25">
                  <c:v>1.2050896753831E-3</c:v>
                </c:pt>
                <c:pt idx="26">
                  <c:v>1.2511227771153099E-3</c:v>
                </c:pt>
                <c:pt idx="27">
                  <c:v>1.2904509913393601E-3</c:v>
                </c:pt>
                <c:pt idx="28">
                  <c:v>1.3292230721134899E-3</c:v>
                </c:pt>
                <c:pt idx="29">
                  <c:v>1.3769169324564601E-3</c:v>
                </c:pt>
                <c:pt idx="30">
                  <c:v>1.4151641402592901E-3</c:v>
                </c:pt>
                <c:pt idx="31">
                  <c:v>1.45363386094205E-3</c:v>
                </c:pt>
                <c:pt idx="32">
                  <c:v>1.4918036748234899E-3</c:v>
                </c:pt>
                <c:pt idx="33">
                  <c:v>1.53263818528585E-3</c:v>
                </c:pt>
                <c:pt idx="34">
                  <c:v>1.5719846416681E-3</c:v>
                </c:pt>
                <c:pt idx="35">
                  <c:v>1.61111712672375E-3</c:v>
                </c:pt>
                <c:pt idx="36">
                  <c:v>1.6522150321999099E-3</c:v>
                </c:pt>
                <c:pt idx="37">
                  <c:v>1.6999214298959401E-3</c:v>
                </c:pt>
                <c:pt idx="38">
                  <c:v>1.74129758182781E-3</c:v>
                </c:pt>
                <c:pt idx="39">
                  <c:v>1.7843015915502301E-3</c:v>
                </c:pt>
                <c:pt idx="40">
                  <c:v>1.8190241437079501E-3</c:v>
                </c:pt>
                <c:pt idx="41">
                  <c:v>1.8517840200321901E-3</c:v>
                </c:pt>
                <c:pt idx="42">
                  <c:v>1.8920375339739699E-3</c:v>
                </c:pt>
                <c:pt idx="43">
                  <c:v>1.9211043424044801E-3</c:v>
                </c:pt>
                <c:pt idx="44">
                  <c:v>1.9403170638546501E-3</c:v>
                </c:pt>
                <c:pt idx="45">
                  <c:v>1.9524428876345099E-3</c:v>
                </c:pt>
                <c:pt idx="46">
                  <c:v>1.9651903066611898E-3</c:v>
                </c:pt>
                <c:pt idx="47">
                  <c:v>1.96715041018228E-3</c:v>
                </c:pt>
                <c:pt idx="48">
                  <c:v>1.9468881634174401E-3</c:v>
                </c:pt>
                <c:pt idx="49">
                  <c:v>1.92149891417756E-3</c:v>
                </c:pt>
                <c:pt idx="50">
                  <c:v>1.9101986623981701E-3</c:v>
                </c:pt>
                <c:pt idx="51">
                  <c:v>1.9226093104245199E-3</c:v>
                </c:pt>
                <c:pt idx="52">
                  <c:v>1.9436683294677399E-3</c:v>
                </c:pt>
                <c:pt idx="53">
                  <c:v>1.9537488787889599E-3</c:v>
                </c:pt>
                <c:pt idx="54">
                  <c:v>1.9568200596733398E-3</c:v>
                </c:pt>
                <c:pt idx="55">
                  <c:v>1.9555793009784399E-3</c:v>
                </c:pt>
                <c:pt idx="56">
                  <c:v>1.9434025479459301E-3</c:v>
                </c:pt>
                <c:pt idx="57">
                  <c:v>1.9305242750902499E-3</c:v>
                </c:pt>
                <c:pt idx="58">
                  <c:v>1.9099188981586399E-3</c:v>
                </c:pt>
                <c:pt idx="59">
                  <c:v>1.8803071417519801E-3</c:v>
                </c:pt>
                <c:pt idx="60">
                  <c:v>1.8440670303239901E-3</c:v>
                </c:pt>
                <c:pt idx="61">
                  <c:v>1.8116649154846401E-3</c:v>
                </c:pt>
                <c:pt idx="62">
                  <c:v>1.7853865273248599E-3</c:v>
                </c:pt>
                <c:pt idx="63">
                  <c:v>1.7607709439427001E-3</c:v>
                </c:pt>
                <c:pt idx="64">
                  <c:v>1.7336947325508601E-3</c:v>
                </c:pt>
                <c:pt idx="65">
                  <c:v>1.69771002342855E-3</c:v>
                </c:pt>
                <c:pt idx="66">
                  <c:v>1.65114301440973E-3</c:v>
                </c:pt>
                <c:pt idx="67">
                  <c:v>1.5886159452875601E-3</c:v>
                </c:pt>
                <c:pt idx="68">
                  <c:v>1.50934791638033E-3</c:v>
                </c:pt>
                <c:pt idx="69">
                  <c:v>1.4101410102821199E-3</c:v>
                </c:pt>
                <c:pt idx="70">
                  <c:v>1.2970450589335899E-3</c:v>
                </c:pt>
                <c:pt idx="71">
                  <c:v>1.1783329159007301E-3</c:v>
                </c:pt>
                <c:pt idx="72">
                  <c:v>1.0544404996929301E-3</c:v>
                </c:pt>
                <c:pt idx="73">
                  <c:v>9.2988574391987295E-4</c:v>
                </c:pt>
                <c:pt idx="74">
                  <c:v>8.0603303522831403E-4</c:v>
                </c:pt>
                <c:pt idx="75">
                  <c:v>6.8633401052404597E-4</c:v>
                </c:pt>
                <c:pt idx="76">
                  <c:v>5.8445021171595697E-4</c:v>
                </c:pt>
                <c:pt idx="77">
                  <c:v>5.1906720765485101E-4</c:v>
                </c:pt>
                <c:pt idx="78">
                  <c:v>4.87622302296657E-4</c:v>
                </c:pt>
                <c:pt idx="79">
                  <c:v>4.6456287262796301E-4</c:v>
                </c:pt>
                <c:pt idx="80">
                  <c:v>4.4970769816056802E-4</c:v>
                </c:pt>
                <c:pt idx="81">
                  <c:v>4.3601060276893098E-4</c:v>
                </c:pt>
                <c:pt idx="82">
                  <c:v>4.2213278002820802E-4</c:v>
                </c:pt>
                <c:pt idx="83">
                  <c:v>4.0757715797316E-4</c:v>
                </c:pt>
                <c:pt idx="84">
                  <c:v>3.9061701086326E-4</c:v>
                </c:pt>
                <c:pt idx="85">
                  <c:v>3.7922117298446601E-4</c:v>
                </c:pt>
                <c:pt idx="86">
                  <c:v>3.6454426447647399E-4</c:v>
                </c:pt>
                <c:pt idx="87">
                  <c:v>3.4717534836616699E-4</c:v>
                </c:pt>
                <c:pt idx="88">
                  <c:v>3.3265099669159501E-4</c:v>
                </c:pt>
                <c:pt idx="89">
                  <c:v>3.1892835017598902E-4</c:v>
                </c:pt>
                <c:pt idx="90">
                  <c:v>3.0004367527377901E-4</c:v>
                </c:pt>
                <c:pt idx="91">
                  <c:v>2.8141439647647802E-4</c:v>
                </c:pt>
                <c:pt idx="92">
                  <c:v>2.5678481563453102E-4</c:v>
                </c:pt>
                <c:pt idx="93">
                  <c:v>2.3063685207650201E-4</c:v>
                </c:pt>
                <c:pt idx="94">
                  <c:v>2.1497550314936999E-4</c:v>
                </c:pt>
                <c:pt idx="95">
                  <c:v>2.1280025271584101E-4</c:v>
                </c:pt>
                <c:pt idx="96">
                  <c:v>2.1392890451126499E-4</c:v>
                </c:pt>
                <c:pt idx="97">
                  <c:v>2.2279990115832801E-4</c:v>
                </c:pt>
                <c:pt idx="98">
                  <c:v>2.3332638627462601E-4</c:v>
                </c:pt>
                <c:pt idx="99">
                  <c:v>2.3590275124046799E-4</c:v>
                </c:pt>
                <c:pt idx="100">
                  <c:v>2.30916487468374E-4</c:v>
                </c:pt>
                <c:pt idx="101">
                  <c:v>2.1420911084427699E-4</c:v>
                </c:pt>
                <c:pt idx="102">
                  <c:v>1.90128336914619E-4</c:v>
                </c:pt>
                <c:pt idx="103">
                  <c:v>1.6316638898926101E-4</c:v>
                </c:pt>
                <c:pt idx="104">
                  <c:v>1.35581939710746E-4</c:v>
                </c:pt>
                <c:pt idx="105">
                  <c:v>1.16322004180182E-4</c:v>
                </c:pt>
                <c:pt idx="106" formatCode="0.00E+00">
                  <c:v>9.3549888097852604E-5</c:v>
                </c:pt>
                <c:pt idx="107" formatCode="0.00E+00">
                  <c:v>7.5171911538626904E-5</c:v>
                </c:pt>
                <c:pt idx="108" formatCode="0.00E+00">
                  <c:v>6.2295576919988696E-5</c:v>
                </c:pt>
                <c:pt idx="109" formatCode="0.00E+00">
                  <c:v>4.8812675596818201E-5</c:v>
                </c:pt>
                <c:pt idx="110" formatCode="0.00E+00">
                  <c:v>4.0054596699277899E-5</c:v>
                </c:pt>
                <c:pt idx="111" formatCode="0.00E+00">
                  <c:v>3.2844941141410999E-5</c:v>
                </c:pt>
                <c:pt idx="112" formatCode="0.00E+00">
                  <c:v>2.65661565790862E-5</c:v>
                </c:pt>
                <c:pt idx="113" formatCode="0.00E+00">
                  <c:v>2.1536407547501001E-5</c:v>
                </c:pt>
                <c:pt idx="114" formatCode="0.00E+00">
                  <c:v>1.7080927912624798E-5</c:v>
                </c:pt>
                <c:pt idx="115" formatCode="0.00E+00">
                  <c:v>1.3228887697606301E-5</c:v>
                </c:pt>
                <c:pt idx="116" formatCode="0.00E+00">
                  <c:v>1.09769147504766E-5</c:v>
                </c:pt>
                <c:pt idx="117" formatCode="0.00E+00">
                  <c:v>9.2408763631879403E-6</c:v>
                </c:pt>
                <c:pt idx="118" formatCode="0.00E+00">
                  <c:v>9.0561069605686499E-6</c:v>
                </c:pt>
                <c:pt idx="119" formatCode="0.00E+00">
                  <c:v>8.0517985392739097E-6</c:v>
                </c:pt>
                <c:pt idx="120" formatCode="0.00E+00">
                  <c:v>7.6093825138444096E-6</c:v>
                </c:pt>
                <c:pt idx="121" formatCode="0.00E+00">
                  <c:v>6.5008144438253604E-6</c:v>
                </c:pt>
                <c:pt idx="122" formatCode="0.00E+00">
                  <c:v>7.5491080484351901E-6</c:v>
                </c:pt>
                <c:pt idx="123" formatCode="0.00E+00">
                  <c:v>8.2096303818293004E-6</c:v>
                </c:pt>
                <c:pt idx="124" formatCode="0.00E+00">
                  <c:v>8.8667107898616792E-6</c:v>
                </c:pt>
                <c:pt idx="125" formatCode="0.00E+00">
                  <c:v>8.8248372009789601E-6</c:v>
                </c:pt>
                <c:pt idx="126" formatCode="0.00E+00">
                  <c:v>6.8449415737116401E-6</c:v>
                </c:pt>
                <c:pt idx="127" formatCode="0.00E+00">
                  <c:v>5.7053915131769397E-6</c:v>
                </c:pt>
                <c:pt idx="128" formatCode="0.00E+00">
                  <c:v>5.8025942544101603E-6</c:v>
                </c:pt>
                <c:pt idx="129" formatCode="0.00E+00">
                  <c:v>5.2375528972984904E-6</c:v>
                </c:pt>
                <c:pt idx="130" formatCode="0.00E+00">
                  <c:v>4.90147613694638E-6</c:v>
                </c:pt>
                <c:pt idx="131" formatCode="0.00E+00">
                  <c:v>5.2130536380877796E-6</c:v>
                </c:pt>
                <c:pt idx="132" formatCode="0.00E+00">
                  <c:v>5.7943444146528499E-6</c:v>
                </c:pt>
                <c:pt idx="133" formatCode="0.00E+00">
                  <c:v>6.2365875116059401E-6</c:v>
                </c:pt>
                <c:pt idx="134" formatCode="0.00E+00">
                  <c:v>5.9487902999091799E-6</c:v>
                </c:pt>
                <c:pt idx="135" formatCode="0.00E+00">
                  <c:v>6.3475019239932699E-6</c:v>
                </c:pt>
                <c:pt idx="136" formatCode="0.00E+00">
                  <c:v>6.3066840286114699E-6</c:v>
                </c:pt>
              </c:numCache>
            </c:numRef>
          </c:yVal>
          <c:smooth val="1"/>
        </c:ser>
        <c:ser>
          <c:idx val="4"/>
          <c:order val="4"/>
          <c:tx>
            <c:v>bb9</c:v>
          </c:tx>
          <c:spPr>
            <a:ln w="5080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acs_chl_a_c!$AC$3:$AC$32</c:f>
              <c:numCache>
                <c:formatCode>General</c:formatCode>
                <c:ptCount val="30"/>
                <c:pt idx="0">
                  <c:v>405</c:v>
                </c:pt>
                <c:pt idx="1">
                  <c:v>415</c:v>
                </c:pt>
                <c:pt idx="2">
                  <c:v>425</c:v>
                </c:pt>
                <c:pt idx="3">
                  <c:v>435</c:v>
                </c:pt>
                <c:pt idx="4">
                  <c:v>445</c:v>
                </c:pt>
                <c:pt idx="5">
                  <c:v>455</c:v>
                </c:pt>
                <c:pt idx="6">
                  <c:v>465</c:v>
                </c:pt>
                <c:pt idx="7">
                  <c:v>475</c:v>
                </c:pt>
                <c:pt idx="8">
                  <c:v>485</c:v>
                </c:pt>
                <c:pt idx="9">
                  <c:v>495</c:v>
                </c:pt>
                <c:pt idx="10">
                  <c:v>505</c:v>
                </c:pt>
                <c:pt idx="11">
                  <c:v>515</c:v>
                </c:pt>
                <c:pt idx="12">
                  <c:v>525</c:v>
                </c:pt>
                <c:pt idx="13">
                  <c:v>535</c:v>
                </c:pt>
                <c:pt idx="14">
                  <c:v>545</c:v>
                </c:pt>
                <c:pt idx="15">
                  <c:v>555</c:v>
                </c:pt>
                <c:pt idx="16">
                  <c:v>565</c:v>
                </c:pt>
                <c:pt idx="17">
                  <c:v>575</c:v>
                </c:pt>
                <c:pt idx="18">
                  <c:v>585</c:v>
                </c:pt>
                <c:pt idx="19">
                  <c:v>595</c:v>
                </c:pt>
                <c:pt idx="20">
                  <c:v>605</c:v>
                </c:pt>
                <c:pt idx="21">
                  <c:v>615</c:v>
                </c:pt>
                <c:pt idx="22">
                  <c:v>625</c:v>
                </c:pt>
                <c:pt idx="23">
                  <c:v>635</c:v>
                </c:pt>
                <c:pt idx="24">
                  <c:v>645</c:v>
                </c:pt>
                <c:pt idx="25">
                  <c:v>655</c:v>
                </c:pt>
                <c:pt idx="26">
                  <c:v>665</c:v>
                </c:pt>
                <c:pt idx="27">
                  <c:v>675</c:v>
                </c:pt>
                <c:pt idx="28">
                  <c:v>685</c:v>
                </c:pt>
                <c:pt idx="29">
                  <c:v>695</c:v>
                </c:pt>
              </c:numCache>
            </c:numRef>
          </c:xVal>
          <c:yVal>
            <c:numRef>
              <c:f>acs_chl_a_c!$BZ$3:$BZ$32</c:f>
              <c:numCache>
                <c:formatCode>0.00E+00</c:formatCode>
                <c:ptCount val="30"/>
                <c:pt idx="0">
                  <c:v>7.1274999999999995E-4</c:v>
                </c:pt>
                <c:pt idx="1">
                  <c:v>7.5737000000000005E-4</c:v>
                </c:pt>
                <c:pt idx="2">
                  <c:v>9.4950000000000004E-4</c:v>
                </c:pt>
                <c:pt idx="3">
                  <c:v>1.1823000000000001E-3</c:v>
                </c:pt>
                <c:pt idx="4">
                  <c:v>1.3641E-3</c:v>
                </c:pt>
                <c:pt idx="5">
                  <c:v>1.4376E-3</c:v>
                </c:pt>
                <c:pt idx="6">
                  <c:v>1.5451E-3</c:v>
                </c:pt>
                <c:pt idx="7">
                  <c:v>1.6241000000000001E-3</c:v>
                </c:pt>
                <c:pt idx="8">
                  <c:v>1.6804000000000001E-3</c:v>
                </c:pt>
                <c:pt idx="9">
                  <c:v>1.7623999999999999E-3</c:v>
                </c:pt>
                <c:pt idx="10">
                  <c:v>1.812E-3</c:v>
                </c:pt>
                <c:pt idx="11">
                  <c:v>1.7492E-3</c:v>
                </c:pt>
                <c:pt idx="12">
                  <c:v>1.7474000000000001E-3</c:v>
                </c:pt>
                <c:pt idx="13">
                  <c:v>1.7335E-3</c:v>
                </c:pt>
                <c:pt idx="14">
                  <c:v>1.7302000000000001E-3</c:v>
                </c:pt>
                <c:pt idx="15">
                  <c:v>1.6892000000000001E-3</c:v>
                </c:pt>
                <c:pt idx="16">
                  <c:v>1.6738E-3</c:v>
                </c:pt>
                <c:pt idx="17">
                  <c:v>1.5707E-3</c:v>
                </c:pt>
                <c:pt idx="18">
                  <c:v>1.3427000000000001E-3</c:v>
                </c:pt>
                <c:pt idx="19">
                  <c:v>1.0827E-3</c:v>
                </c:pt>
                <c:pt idx="20">
                  <c:v>8.0082999999999999E-4</c:v>
                </c:pt>
                <c:pt idx="21">
                  <c:v>7.3682000000000001E-4</c:v>
                </c:pt>
                <c:pt idx="22">
                  <c:v>6.6222000000000004E-4</c:v>
                </c:pt>
                <c:pt idx="23">
                  <c:v>5.9006E-4</c:v>
                </c:pt>
                <c:pt idx="24">
                  <c:v>5.1915000000000002E-4</c:v>
                </c:pt>
                <c:pt idx="25">
                  <c:v>4.5121000000000001E-4</c:v>
                </c:pt>
                <c:pt idx="26">
                  <c:v>4.0983000000000003E-4</c:v>
                </c:pt>
                <c:pt idx="27">
                  <c:v>4.6033000000000001E-4</c:v>
                </c:pt>
                <c:pt idx="28">
                  <c:v>4.9784000000000004E-4</c:v>
                </c:pt>
                <c:pt idx="29">
                  <c:v>3.8870000000000002E-4</c:v>
                </c:pt>
              </c:numCache>
            </c:numRef>
          </c:yVal>
          <c:smooth val="1"/>
        </c:ser>
        <c:ser>
          <c:idx val="7"/>
          <c:order val="5"/>
          <c:tx>
            <c:v>bb/b=0.01, 50m every 5m, 5% clouds</c:v>
          </c:tx>
          <c:spPr>
            <a:ln w="50800">
              <a:solidFill>
                <a:srgbClr val="FFC000"/>
              </a:solidFill>
              <a:prstDash val="sysDash"/>
            </a:ln>
          </c:spPr>
          <c:marker>
            <c:symbol val="none"/>
          </c:marker>
          <c:xVal>
            <c:numRef>
              <c:f>acs_chl_a_c!$AC$3:$AC$32</c:f>
              <c:numCache>
                <c:formatCode>General</c:formatCode>
                <c:ptCount val="30"/>
                <c:pt idx="0">
                  <c:v>405</c:v>
                </c:pt>
                <c:pt idx="1">
                  <c:v>415</c:v>
                </c:pt>
                <c:pt idx="2">
                  <c:v>425</c:v>
                </c:pt>
                <c:pt idx="3">
                  <c:v>435</c:v>
                </c:pt>
                <c:pt idx="4">
                  <c:v>445</c:v>
                </c:pt>
                <c:pt idx="5">
                  <c:v>455</c:v>
                </c:pt>
                <c:pt idx="6">
                  <c:v>465</c:v>
                </c:pt>
                <c:pt idx="7">
                  <c:v>475</c:v>
                </c:pt>
                <c:pt idx="8">
                  <c:v>485</c:v>
                </c:pt>
                <c:pt idx="9">
                  <c:v>495</c:v>
                </c:pt>
                <c:pt idx="10">
                  <c:v>505</c:v>
                </c:pt>
                <c:pt idx="11">
                  <c:v>515</c:v>
                </c:pt>
                <c:pt idx="12">
                  <c:v>525</c:v>
                </c:pt>
                <c:pt idx="13">
                  <c:v>535</c:v>
                </c:pt>
                <c:pt idx="14">
                  <c:v>545</c:v>
                </c:pt>
                <c:pt idx="15">
                  <c:v>555</c:v>
                </c:pt>
                <c:pt idx="16">
                  <c:v>565</c:v>
                </c:pt>
                <c:pt idx="17">
                  <c:v>575</c:v>
                </c:pt>
                <c:pt idx="18">
                  <c:v>585</c:v>
                </c:pt>
                <c:pt idx="19">
                  <c:v>595</c:v>
                </c:pt>
                <c:pt idx="20">
                  <c:v>605</c:v>
                </c:pt>
                <c:pt idx="21">
                  <c:v>615</c:v>
                </c:pt>
                <c:pt idx="22">
                  <c:v>625</c:v>
                </c:pt>
                <c:pt idx="23">
                  <c:v>635</c:v>
                </c:pt>
                <c:pt idx="24">
                  <c:v>645</c:v>
                </c:pt>
                <c:pt idx="25">
                  <c:v>655</c:v>
                </c:pt>
                <c:pt idx="26">
                  <c:v>665</c:v>
                </c:pt>
                <c:pt idx="27">
                  <c:v>675</c:v>
                </c:pt>
                <c:pt idx="28">
                  <c:v>685</c:v>
                </c:pt>
                <c:pt idx="29">
                  <c:v>695</c:v>
                </c:pt>
              </c:numCache>
            </c:numRef>
          </c:xVal>
          <c:yVal>
            <c:numRef>
              <c:f>acs_chl_a_c!$AD$3:$AD$32</c:f>
              <c:numCache>
                <c:formatCode>0.00E+00</c:formatCode>
                <c:ptCount val="30"/>
                <c:pt idx="0">
                  <c:v>1.1328E-3</c:v>
                </c:pt>
                <c:pt idx="1">
                  <c:v>1.1827000000000001E-3</c:v>
                </c:pt>
                <c:pt idx="2">
                  <c:v>1.2625E-3</c:v>
                </c:pt>
                <c:pt idx="3">
                  <c:v>1.3479E-3</c:v>
                </c:pt>
                <c:pt idx="4">
                  <c:v>1.4547E-3</c:v>
                </c:pt>
                <c:pt idx="5">
                  <c:v>1.5430999999999999E-3</c:v>
                </c:pt>
                <c:pt idx="6">
                  <c:v>1.6733E-3</c:v>
                </c:pt>
                <c:pt idx="7">
                  <c:v>1.7833E-3</c:v>
                </c:pt>
                <c:pt idx="8">
                  <c:v>1.8776000000000001E-3</c:v>
                </c:pt>
                <c:pt idx="9">
                  <c:v>1.9740999999999999E-3</c:v>
                </c:pt>
                <c:pt idx="10">
                  <c:v>2.0211999999999999E-3</c:v>
                </c:pt>
                <c:pt idx="11">
                  <c:v>1.9754E-3</c:v>
                </c:pt>
                <c:pt idx="12">
                  <c:v>2.0397000000000002E-3</c:v>
                </c:pt>
                <c:pt idx="13">
                  <c:v>2.0666E-3</c:v>
                </c:pt>
                <c:pt idx="14">
                  <c:v>2.0473000000000002E-3</c:v>
                </c:pt>
                <c:pt idx="15">
                  <c:v>1.9870999999999999E-3</c:v>
                </c:pt>
                <c:pt idx="16">
                  <c:v>1.9578999999999998E-3</c:v>
                </c:pt>
                <c:pt idx="17">
                  <c:v>1.8236999999999999E-3</c:v>
                </c:pt>
                <c:pt idx="18">
                  <c:v>1.5418000000000001E-3</c:v>
                </c:pt>
                <c:pt idx="19">
                  <c:v>1.2294999999999999E-3</c:v>
                </c:pt>
                <c:pt idx="20">
                  <c:v>9.2484000000000002E-4</c:v>
                </c:pt>
                <c:pt idx="21">
                  <c:v>8.7478999999999996E-4</c:v>
                </c:pt>
                <c:pt idx="22">
                  <c:v>8.1034E-4</c:v>
                </c:pt>
                <c:pt idx="23">
                  <c:v>7.4722999999999999E-4</c:v>
                </c:pt>
                <c:pt idx="24">
                  <c:v>6.8148000000000004E-4</c:v>
                </c:pt>
                <c:pt idx="25">
                  <c:v>5.9984999999999997E-4</c:v>
                </c:pt>
                <c:pt idx="26">
                  <c:v>5.3403000000000001E-4</c:v>
                </c:pt>
                <c:pt idx="27">
                  <c:v>5.7905999999999995E-4</c:v>
                </c:pt>
                <c:pt idx="28">
                  <c:v>6.1331999999999999E-4</c:v>
                </c:pt>
                <c:pt idx="29">
                  <c:v>4.9372999999999995E-4</c:v>
                </c:pt>
              </c:numCache>
            </c:numRef>
          </c:yVal>
          <c:smooth val="1"/>
        </c:ser>
        <c:axId val="78849152"/>
        <c:axId val="78851072"/>
      </c:scatterChart>
      <c:valAx>
        <c:axId val="78849152"/>
        <c:scaling>
          <c:orientation val="minMax"/>
          <c:max val="770"/>
          <c:min val="350"/>
        </c:scaling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Wavelength (nm)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8851072"/>
        <c:crosses val="autoZero"/>
        <c:crossBetween val="midCat"/>
      </c:valAx>
      <c:valAx>
        <c:axId val="78851072"/>
        <c:scaling>
          <c:orientation val="minMax"/>
          <c:min val="0"/>
        </c:scaling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Rrs (Sr-1)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884915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53457434733257658"/>
          <c:y val="4.0746668030132598E-2"/>
          <c:w val="0.46542565266742331"/>
          <c:h val="0.27101947140328392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5663049807536158"/>
          <c:y val="0.1417032714378493"/>
          <c:w val="0.76157981267570041"/>
          <c:h val="0.71940343394575679"/>
        </c:manualLayout>
      </c:layout>
      <c:scatterChart>
        <c:scatterStyle val="smoothMarker"/>
        <c:ser>
          <c:idx val="4"/>
          <c:order val="0"/>
          <c:tx>
            <c:v>bb9</c:v>
          </c:tx>
          <c:spPr>
            <a:ln w="5080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acs_chl_a_c!$AC$3:$AC$32</c:f>
              <c:numCache>
                <c:formatCode>General</c:formatCode>
                <c:ptCount val="30"/>
                <c:pt idx="0">
                  <c:v>405</c:v>
                </c:pt>
                <c:pt idx="1">
                  <c:v>415</c:v>
                </c:pt>
                <c:pt idx="2">
                  <c:v>425</c:v>
                </c:pt>
                <c:pt idx="3">
                  <c:v>435</c:v>
                </c:pt>
                <c:pt idx="4">
                  <c:v>445</c:v>
                </c:pt>
                <c:pt idx="5">
                  <c:v>455</c:v>
                </c:pt>
                <c:pt idx="6">
                  <c:v>465</c:v>
                </c:pt>
                <c:pt idx="7">
                  <c:v>475</c:v>
                </c:pt>
                <c:pt idx="8">
                  <c:v>485</c:v>
                </c:pt>
                <c:pt idx="9">
                  <c:v>495</c:v>
                </c:pt>
                <c:pt idx="10">
                  <c:v>505</c:v>
                </c:pt>
                <c:pt idx="11">
                  <c:v>515</c:v>
                </c:pt>
                <c:pt idx="12">
                  <c:v>525</c:v>
                </c:pt>
                <c:pt idx="13">
                  <c:v>535</c:v>
                </c:pt>
                <c:pt idx="14">
                  <c:v>545</c:v>
                </c:pt>
                <c:pt idx="15">
                  <c:v>555</c:v>
                </c:pt>
                <c:pt idx="16">
                  <c:v>565</c:v>
                </c:pt>
                <c:pt idx="17">
                  <c:v>575</c:v>
                </c:pt>
                <c:pt idx="18">
                  <c:v>585</c:v>
                </c:pt>
                <c:pt idx="19">
                  <c:v>595</c:v>
                </c:pt>
                <c:pt idx="20">
                  <c:v>605</c:v>
                </c:pt>
                <c:pt idx="21">
                  <c:v>615</c:v>
                </c:pt>
                <c:pt idx="22">
                  <c:v>625</c:v>
                </c:pt>
                <c:pt idx="23">
                  <c:v>635</c:v>
                </c:pt>
                <c:pt idx="24">
                  <c:v>645</c:v>
                </c:pt>
                <c:pt idx="25">
                  <c:v>655</c:v>
                </c:pt>
                <c:pt idx="26">
                  <c:v>665</c:v>
                </c:pt>
                <c:pt idx="27">
                  <c:v>675</c:v>
                </c:pt>
                <c:pt idx="28">
                  <c:v>685</c:v>
                </c:pt>
                <c:pt idx="29">
                  <c:v>695</c:v>
                </c:pt>
              </c:numCache>
            </c:numRef>
          </c:xVal>
          <c:yVal>
            <c:numRef>
              <c:f>acs_chl_a_c!$BZ$3:$BZ$32</c:f>
              <c:numCache>
                <c:formatCode>0.00E+00</c:formatCode>
                <c:ptCount val="30"/>
                <c:pt idx="0">
                  <c:v>7.1274999999999995E-4</c:v>
                </c:pt>
                <c:pt idx="1">
                  <c:v>7.5737000000000005E-4</c:v>
                </c:pt>
                <c:pt idx="2">
                  <c:v>9.4950000000000004E-4</c:v>
                </c:pt>
                <c:pt idx="3">
                  <c:v>1.1823000000000001E-3</c:v>
                </c:pt>
                <c:pt idx="4">
                  <c:v>1.3641E-3</c:v>
                </c:pt>
                <c:pt idx="5">
                  <c:v>1.4376E-3</c:v>
                </c:pt>
                <c:pt idx="6">
                  <c:v>1.5451E-3</c:v>
                </c:pt>
                <c:pt idx="7">
                  <c:v>1.6241000000000001E-3</c:v>
                </c:pt>
                <c:pt idx="8">
                  <c:v>1.6804000000000001E-3</c:v>
                </c:pt>
                <c:pt idx="9">
                  <c:v>1.7623999999999999E-3</c:v>
                </c:pt>
                <c:pt idx="10">
                  <c:v>1.812E-3</c:v>
                </c:pt>
                <c:pt idx="11">
                  <c:v>1.7492E-3</c:v>
                </c:pt>
                <c:pt idx="12">
                  <c:v>1.7474000000000001E-3</c:v>
                </c:pt>
                <c:pt idx="13">
                  <c:v>1.7335E-3</c:v>
                </c:pt>
                <c:pt idx="14">
                  <c:v>1.7302000000000001E-3</c:v>
                </c:pt>
                <c:pt idx="15">
                  <c:v>1.6892000000000001E-3</c:v>
                </c:pt>
                <c:pt idx="16">
                  <c:v>1.6738E-3</c:v>
                </c:pt>
                <c:pt idx="17">
                  <c:v>1.5707E-3</c:v>
                </c:pt>
                <c:pt idx="18">
                  <c:v>1.3427000000000001E-3</c:v>
                </c:pt>
                <c:pt idx="19">
                  <c:v>1.0827E-3</c:v>
                </c:pt>
                <c:pt idx="20">
                  <c:v>8.0082999999999999E-4</c:v>
                </c:pt>
                <c:pt idx="21">
                  <c:v>7.3682000000000001E-4</c:v>
                </c:pt>
                <c:pt idx="22">
                  <c:v>6.6222000000000004E-4</c:v>
                </c:pt>
                <c:pt idx="23">
                  <c:v>5.9006E-4</c:v>
                </c:pt>
                <c:pt idx="24">
                  <c:v>5.1915000000000002E-4</c:v>
                </c:pt>
                <c:pt idx="25">
                  <c:v>4.5121000000000001E-4</c:v>
                </c:pt>
                <c:pt idx="26">
                  <c:v>4.0983000000000003E-4</c:v>
                </c:pt>
                <c:pt idx="27">
                  <c:v>4.6033000000000001E-4</c:v>
                </c:pt>
                <c:pt idx="28">
                  <c:v>4.9784000000000004E-4</c:v>
                </c:pt>
                <c:pt idx="29">
                  <c:v>3.8870000000000002E-4</c:v>
                </c:pt>
              </c:numCache>
            </c:numRef>
          </c:yVal>
          <c:smooth val="1"/>
        </c:ser>
        <c:ser>
          <c:idx val="5"/>
          <c:order val="1"/>
          <c:tx>
            <c:strRef>
              <c:f>acs_chl_a_c!$CE$1</c:f>
              <c:strCache>
                <c:ptCount val="1"/>
                <c:pt idx="0">
                  <c:v>30m, every 1m, 0 clouds, bb_final_no1m</c:v>
                </c:pt>
              </c:strCache>
            </c:strRef>
          </c:tx>
          <c:marker>
            <c:symbol val="none"/>
          </c:marker>
          <c:xVal>
            <c:numRef>
              <c:f>acs_chl_a_c!$CE$3:$CE$42</c:f>
              <c:numCache>
                <c:formatCode>General</c:formatCode>
                <c:ptCount val="40"/>
                <c:pt idx="0">
                  <c:v>355</c:v>
                </c:pt>
                <c:pt idx="1">
                  <c:v>365</c:v>
                </c:pt>
                <c:pt idx="2">
                  <c:v>375</c:v>
                </c:pt>
                <c:pt idx="3">
                  <c:v>385</c:v>
                </c:pt>
                <c:pt idx="4">
                  <c:v>395</c:v>
                </c:pt>
                <c:pt idx="5">
                  <c:v>405</c:v>
                </c:pt>
                <c:pt idx="6">
                  <c:v>415</c:v>
                </c:pt>
                <c:pt idx="7">
                  <c:v>425</c:v>
                </c:pt>
                <c:pt idx="8">
                  <c:v>435</c:v>
                </c:pt>
                <c:pt idx="9">
                  <c:v>445</c:v>
                </c:pt>
                <c:pt idx="10">
                  <c:v>455</c:v>
                </c:pt>
                <c:pt idx="11">
                  <c:v>465</c:v>
                </c:pt>
                <c:pt idx="12">
                  <c:v>475</c:v>
                </c:pt>
                <c:pt idx="13">
                  <c:v>485</c:v>
                </c:pt>
                <c:pt idx="14">
                  <c:v>495</c:v>
                </c:pt>
                <c:pt idx="15">
                  <c:v>505</c:v>
                </c:pt>
                <c:pt idx="16">
                  <c:v>515</c:v>
                </c:pt>
                <c:pt idx="17">
                  <c:v>525</c:v>
                </c:pt>
                <c:pt idx="18">
                  <c:v>535</c:v>
                </c:pt>
                <c:pt idx="19">
                  <c:v>545</c:v>
                </c:pt>
                <c:pt idx="20">
                  <c:v>555</c:v>
                </c:pt>
                <c:pt idx="21">
                  <c:v>565</c:v>
                </c:pt>
                <c:pt idx="22">
                  <c:v>575</c:v>
                </c:pt>
                <c:pt idx="23">
                  <c:v>585</c:v>
                </c:pt>
                <c:pt idx="24">
                  <c:v>595</c:v>
                </c:pt>
                <c:pt idx="25">
                  <c:v>605</c:v>
                </c:pt>
                <c:pt idx="26">
                  <c:v>615</c:v>
                </c:pt>
                <c:pt idx="27">
                  <c:v>625</c:v>
                </c:pt>
                <c:pt idx="28">
                  <c:v>635</c:v>
                </c:pt>
                <c:pt idx="29">
                  <c:v>645</c:v>
                </c:pt>
                <c:pt idx="30">
                  <c:v>655</c:v>
                </c:pt>
                <c:pt idx="31">
                  <c:v>665</c:v>
                </c:pt>
                <c:pt idx="32">
                  <c:v>675</c:v>
                </c:pt>
                <c:pt idx="33">
                  <c:v>685</c:v>
                </c:pt>
                <c:pt idx="34">
                  <c:v>695</c:v>
                </c:pt>
                <c:pt idx="35">
                  <c:v>705</c:v>
                </c:pt>
                <c:pt idx="36">
                  <c:v>715</c:v>
                </c:pt>
                <c:pt idx="37">
                  <c:v>725</c:v>
                </c:pt>
                <c:pt idx="38">
                  <c:v>735</c:v>
                </c:pt>
                <c:pt idx="39">
                  <c:v>745</c:v>
                </c:pt>
              </c:numCache>
            </c:numRef>
          </c:xVal>
          <c:yVal>
            <c:numRef>
              <c:f>acs_chl_a_c!$CF$3:$CF$42</c:f>
              <c:numCache>
                <c:formatCode>0.00E+00</c:formatCode>
                <c:ptCount val="40"/>
                <c:pt idx="0">
                  <c:v>1.0721999999999999E-3</c:v>
                </c:pt>
                <c:pt idx="1">
                  <c:v>9.8149000000000001E-4</c:v>
                </c:pt>
                <c:pt idx="2">
                  <c:v>9.0129000000000001E-4</c:v>
                </c:pt>
                <c:pt idx="3">
                  <c:v>8.3513999999999995E-4</c:v>
                </c:pt>
                <c:pt idx="4">
                  <c:v>7.8605999999999999E-4</c:v>
                </c:pt>
                <c:pt idx="5">
                  <c:v>7.4679E-4</c:v>
                </c:pt>
                <c:pt idx="6">
                  <c:v>7.9872000000000005E-4</c:v>
                </c:pt>
                <c:pt idx="7">
                  <c:v>9.9456000000000002E-4</c:v>
                </c:pt>
                <c:pt idx="8">
                  <c:v>1.2256000000000001E-3</c:v>
                </c:pt>
                <c:pt idx="9">
                  <c:v>1.4005000000000001E-3</c:v>
                </c:pt>
                <c:pt idx="10">
                  <c:v>1.4733000000000001E-3</c:v>
                </c:pt>
                <c:pt idx="11">
                  <c:v>1.5675000000000001E-3</c:v>
                </c:pt>
                <c:pt idx="12">
                  <c:v>1.6406000000000001E-3</c:v>
                </c:pt>
                <c:pt idx="13">
                  <c:v>1.6965000000000001E-3</c:v>
                </c:pt>
                <c:pt idx="14">
                  <c:v>1.7776000000000001E-3</c:v>
                </c:pt>
                <c:pt idx="15">
                  <c:v>1.8270999999999999E-3</c:v>
                </c:pt>
                <c:pt idx="16">
                  <c:v>1.7650999999999999E-3</c:v>
                </c:pt>
                <c:pt idx="17">
                  <c:v>1.7619000000000001E-3</c:v>
                </c:pt>
                <c:pt idx="18">
                  <c:v>1.7466000000000001E-3</c:v>
                </c:pt>
                <c:pt idx="19">
                  <c:v>1.7424999999999999E-3</c:v>
                </c:pt>
                <c:pt idx="20">
                  <c:v>1.7005E-3</c:v>
                </c:pt>
                <c:pt idx="21">
                  <c:v>1.6841E-3</c:v>
                </c:pt>
                <c:pt idx="22">
                  <c:v>1.5801999999999999E-3</c:v>
                </c:pt>
                <c:pt idx="23">
                  <c:v>1.3525E-3</c:v>
                </c:pt>
                <c:pt idx="24">
                  <c:v>1.0934E-3</c:v>
                </c:pt>
                <c:pt idx="25">
                  <c:v>8.1181000000000005E-4</c:v>
                </c:pt>
                <c:pt idx="26">
                  <c:v>7.4649999999999998E-4</c:v>
                </c:pt>
                <c:pt idx="27">
                  <c:v>6.7064000000000002E-4</c:v>
                </c:pt>
                <c:pt idx="28">
                  <c:v>5.9732999999999997E-4</c:v>
                </c:pt>
                <c:pt idx="29">
                  <c:v>5.2557000000000005E-4</c:v>
                </c:pt>
                <c:pt idx="30">
                  <c:v>4.5726000000000002E-4</c:v>
                </c:pt>
                <c:pt idx="31">
                  <c:v>4.1636E-4</c:v>
                </c:pt>
                <c:pt idx="32">
                  <c:v>4.7021999999999998E-4</c:v>
                </c:pt>
                <c:pt idx="33">
                  <c:v>5.1064000000000003E-4</c:v>
                </c:pt>
                <c:pt idx="34">
                  <c:v>3.9772000000000001E-4</c:v>
                </c:pt>
                <c:pt idx="35">
                  <c:v>2.5116E-4</c:v>
                </c:pt>
                <c:pt idx="36">
                  <c:v>1.6594E-4</c:v>
                </c:pt>
                <c:pt idx="37">
                  <c:v>1.1786E-4</c:v>
                </c:pt>
                <c:pt idx="38">
                  <c:v>8.6222000000000002E-5</c:v>
                </c:pt>
                <c:pt idx="39">
                  <c:v>5.6280000000000003E-5</c:v>
                </c:pt>
              </c:numCache>
            </c:numRef>
          </c:yVal>
          <c:smooth val="1"/>
        </c:ser>
        <c:ser>
          <c:idx val="6"/>
          <c:order val="2"/>
          <c:tx>
            <c:strRef>
              <c:f>acs_chl_a_c!$CK$1</c:f>
              <c:strCache>
                <c:ptCount val="1"/>
                <c:pt idx="0">
                  <c:v>50m, every 5m, 0 clouds, bb_final_no1m</c:v>
                </c:pt>
              </c:strCache>
            </c:strRef>
          </c:tx>
          <c:marker>
            <c:symbol val="none"/>
          </c:marker>
          <c:xVal>
            <c:numRef>
              <c:f>acs_chl_a_c!$CK$3:$CK$42</c:f>
              <c:numCache>
                <c:formatCode>General</c:formatCode>
                <c:ptCount val="40"/>
                <c:pt idx="0">
                  <c:v>355</c:v>
                </c:pt>
                <c:pt idx="1">
                  <c:v>365</c:v>
                </c:pt>
                <c:pt idx="2">
                  <c:v>375</c:v>
                </c:pt>
                <c:pt idx="3">
                  <c:v>385</c:v>
                </c:pt>
                <c:pt idx="4">
                  <c:v>395</c:v>
                </c:pt>
                <c:pt idx="5">
                  <c:v>405</c:v>
                </c:pt>
                <c:pt idx="6">
                  <c:v>415</c:v>
                </c:pt>
                <c:pt idx="7">
                  <c:v>425</c:v>
                </c:pt>
                <c:pt idx="8">
                  <c:v>435</c:v>
                </c:pt>
                <c:pt idx="9">
                  <c:v>445</c:v>
                </c:pt>
                <c:pt idx="10">
                  <c:v>455</c:v>
                </c:pt>
                <c:pt idx="11">
                  <c:v>465</c:v>
                </c:pt>
                <c:pt idx="12">
                  <c:v>475</c:v>
                </c:pt>
                <c:pt idx="13">
                  <c:v>485</c:v>
                </c:pt>
                <c:pt idx="14">
                  <c:v>495</c:v>
                </c:pt>
                <c:pt idx="15">
                  <c:v>505</c:v>
                </c:pt>
                <c:pt idx="16">
                  <c:v>515</c:v>
                </c:pt>
                <c:pt idx="17">
                  <c:v>525</c:v>
                </c:pt>
                <c:pt idx="18">
                  <c:v>535</c:v>
                </c:pt>
                <c:pt idx="19">
                  <c:v>545</c:v>
                </c:pt>
                <c:pt idx="20">
                  <c:v>555</c:v>
                </c:pt>
                <c:pt idx="21">
                  <c:v>565</c:v>
                </c:pt>
                <c:pt idx="22">
                  <c:v>575</c:v>
                </c:pt>
                <c:pt idx="23">
                  <c:v>585</c:v>
                </c:pt>
                <c:pt idx="24">
                  <c:v>595</c:v>
                </c:pt>
                <c:pt idx="25">
                  <c:v>605</c:v>
                </c:pt>
                <c:pt idx="26">
                  <c:v>615</c:v>
                </c:pt>
                <c:pt idx="27">
                  <c:v>625</c:v>
                </c:pt>
                <c:pt idx="28">
                  <c:v>635</c:v>
                </c:pt>
                <c:pt idx="29">
                  <c:v>645</c:v>
                </c:pt>
                <c:pt idx="30">
                  <c:v>655</c:v>
                </c:pt>
                <c:pt idx="31">
                  <c:v>665</c:v>
                </c:pt>
                <c:pt idx="32">
                  <c:v>675</c:v>
                </c:pt>
                <c:pt idx="33">
                  <c:v>685</c:v>
                </c:pt>
                <c:pt idx="34">
                  <c:v>695</c:v>
                </c:pt>
                <c:pt idx="35">
                  <c:v>705</c:v>
                </c:pt>
                <c:pt idx="36">
                  <c:v>715</c:v>
                </c:pt>
                <c:pt idx="37">
                  <c:v>725</c:v>
                </c:pt>
                <c:pt idx="38">
                  <c:v>735</c:v>
                </c:pt>
                <c:pt idx="39">
                  <c:v>745</c:v>
                </c:pt>
              </c:numCache>
            </c:numRef>
          </c:xVal>
          <c:yVal>
            <c:numRef>
              <c:f>acs_chl_a_c!$CL$3:$CL$42</c:f>
              <c:numCache>
                <c:formatCode>0.00E+00</c:formatCode>
                <c:ptCount val="40"/>
                <c:pt idx="0">
                  <c:v>1.0721999999999999E-3</c:v>
                </c:pt>
                <c:pt idx="1">
                  <c:v>9.8146999999999991E-4</c:v>
                </c:pt>
                <c:pt idx="2">
                  <c:v>9.0123000000000004E-4</c:v>
                </c:pt>
                <c:pt idx="3">
                  <c:v>8.3502999999999995E-4</c:v>
                </c:pt>
                <c:pt idx="4">
                  <c:v>7.8576999999999998E-4</c:v>
                </c:pt>
                <c:pt idx="5">
                  <c:v>7.4633999999999996E-4</c:v>
                </c:pt>
                <c:pt idx="6">
                  <c:v>7.9821999999999998E-4</c:v>
                </c:pt>
                <c:pt idx="7">
                  <c:v>9.9397000000000005E-4</c:v>
                </c:pt>
                <c:pt idx="8">
                  <c:v>1.225E-3</c:v>
                </c:pt>
                <c:pt idx="9">
                  <c:v>1.3998000000000001E-3</c:v>
                </c:pt>
                <c:pt idx="10">
                  <c:v>1.4725000000000001E-3</c:v>
                </c:pt>
                <c:pt idx="11">
                  <c:v>1.5666E-3</c:v>
                </c:pt>
                <c:pt idx="12">
                  <c:v>1.6396E-3</c:v>
                </c:pt>
                <c:pt idx="13">
                  <c:v>1.6953999999999999E-3</c:v>
                </c:pt>
                <c:pt idx="14">
                  <c:v>1.7763E-3</c:v>
                </c:pt>
                <c:pt idx="15">
                  <c:v>1.8255999999999999E-3</c:v>
                </c:pt>
                <c:pt idx="16">
                  <c:v>1.7631999999999999E-3</c:v>
                </c:pt>
                <c:pt idx="17">
                  <c:v>1.7599E-3</c:v>
                </c:pt>
                <c:pt idx="18">
                  <c:v>1.7446E-3</c:v>
                </c:pt>
                <c:pt idx="19">
                  <c:v>1.7404E-3</c:v>
                </c:pt>
                <c:pt idx="20">
                  <c:v>1.6984000000000001E-3</c:v>
                </c:pt>
                <c:pt idx="21">
                  <c:v>1.6819999999999999E-3</c:v>
                </c:pt>
                <c:pt idx="22">
                  <c:v>1.5782000000000001E-3</c:v>
                </c:pt>
                <c:pt idx="23">
                  <c:v>1.3504000000000001E-3</c:v>
                </c:pt>
                <c:pt idx="24">
                  <c:v>1.0911E-3</c:v>
                </c:pt>
                <c:pt idx="25">
                  <c:v>8.0948000000000001E-4</c:v>
                </c:pt>
                <c:pt idx="26">
                  <c:v>7.4443000000000003E-4</c:v>
                </c:pt>
                <c:pt idx="27">
                  <c:v>6.6883000000000003E-4</c:v>
                </c:pt>
                <c:pt idx="28">
                  <c:v>5.9579000000000001E-4</c:v>
                </c:pt>
                <c:pt idx="29">
                  <c:v>5.2422999999999999E-4</c:v>
                </c:pt>
                <c:pt idx="30">
                  <c:v>4.5604E-4</c:v>
                </c:pt>
                <c:pt idx="31">
                  <c:v>4.1504999999999998E-4</c:v>
                </c:pt>
                <c:pt idx="32">
                  <c:v>4.6813999999999997E-4</c:v>
                </c:pt>
                <c:pt idx="33">
                  <c:v>5.0792000000000003E-4</c:v>
                </c:pt>
                <c:pt idx="34">
                  <c:v>3.9591000000000002E-4</c:v>
                </c:pt>
                <c:pt idx="35">
                  <c:v>2.5044999999999999E-4</c:v>
                </c:pt>
                <c:pt idx="36">
                  <c:v>1.6558E-4</c:v>
                </c:pt>
                <c:pt idx="37">
                  <c:v>1.1763E-4</c:v>
                </c:pt>
                <c:pt idx="38">
                  <c:v>8.6065999999999999E-5</c:v>
                </c:pt>
                <c:pt idx="39">
                  <c:v>5.6264999999999997E-5</c:v>
                </c:pt>
              </c:numCache>
            </c:numRef>
          </c:yVal>
          <c:smooth val="1"/>
        </c:ser>
        <c:ser>
          <c:idx val="7"/>
          <c:order val="3"/>
          <c:tx>
            <c:v>bb/b=0.01, 50m every 5m, 5% clouds</c:v>
          </c:tx>
          <c:spPr>
            <a:ln w="50800">
              <a:solidFill>
                <a:srgbClr val="FFC000"/>
              </a:solidFill>
              <a:prstDash val="sysDash"/>
            </a:ln>
          </c:spPr>
          <c:marker>
            <c:symbol val="none"/>
          </c:marker>
          <c:xVal>
            <c:numRef>
              <c:f>acs_chl_a_c!$AC$3:$AC$32</c:f>
              <c:numCache>
                <c:formatCode>General</c:formatCode>
                <c:ptCount val="30"/>
                <c:pt idx="0">
                  <c:v>405</c:v>
                </c:pt>
                <c:pt idx="1">
                  <c:v>415</c:v>
                </c:pt>
                <c:pt idx="2">
                  <c:v>425</c:v>
                </c:pt>
                <c:pt idx="3">
                  <c:v>435</c:v>
                </c:pt>
                <c:pt idx="4">
                  <c:v>445</c:v>
                </c:pt>
                <c:pt idx="5">
                  <c:v>455</c:v>
                </c:pt>
                <c:pt idx="6">
                  <c:v>465</c:v>
                </c:pt>
                <c:pt idx="7">
                  <c:v>475</c:v>
                </c:pt>
                <c:pt idx="8">
                  <c:v>485</c:v>
                </c:pt>
                <c:pt idx="9">
                  <c:v>495</c:v>
                </c:pt>
                <c:pt idx="10">
                  <c:v>505</c:v>
                </c:pt>
                <c:pt idx="11">
                  <c:v>515</c:v>
                </c:pt>
                <c:pt idx="12">
                  <c:v>525</c:v>
                </c:pt>
                <c:pt idx="13">
                  <c:v>535</c:v>
                </c:pt>
                <c:pt idx="14">
                  <c:v>545</c:v>
                </c:pt>
                <c:pt idx="15">
                  <c:v>555</c:v>
                </c:pt>
                <c:pt idx="16">
                  <c:v>565</c:v>
                </c:pt>
                <c:pt idx="17">
                  <c:v>575</c:v>
                </c:pt>
                <c:pt idx="18">
                  <c:v>585</c:v>
                </c:pt>
                <c:pt idx="19">
                  <c:v>595</c:v>
                </c:pt>
                <c:pt idx="20">
                  <c:v>605</c:v>
                </c:pt>
                <c:pt idx="21">
                  <c:v>615</c:v>
                </c:pt>
                <c:pt idx="22">
                  <c:v>625</c:v>
                </c:pt>
                <c:pt idx="23">
                  <c:v>635</c:v>
                </c:pt>
                <c:pt idx="24">
                  <c:v>645</c:v>
                </c:pt>
                <c:pt idx="25">
                  <c:v>655</c:v>
                </c:pt>
                <c:pt idx="26">
                  <c:v>665</c:v>
                </c:pt>
                <c:pt idx="27">
                  <c:v>675</c:v>
                </c:pt>
                <c:pt idx="28">
                  <c:v>685</c:v>
                </c:pt>
                <c:pt idx="29">
                  <c:v>695</c:v>
                </c:pt>
              </c:numCache>
            </c:numRef>
          </c:xVal>
          <c:yVal>
            <c:numRef>
              <c:f>acs_chl_a_c!$AD$3:$AD$32</c:f>
              <c:numCache>
                <c:formatCode>0.00E+00</c:formatCode>
                <c:ptCount val="30"/>
                <c:pt idx="0">
                  <c:v>1.1328E-3</c:v>
                </c:pt>
                <c:pt idx="1">
                  <c:v>1.1827000000000001E-3</c:v>
                </c:pt>
                <c:pt idx="2">
                  <c:v>1.2625E-3</c:v>
                </c:pt>
                <c:pt idx="3">
                  <c:v>1.3479E-3</c:v>
                </c:pt>
                <c:pt idx="4">
                  <c:v>1.4547E-3</c:v>
                </c:pt>
                <c:pt idx="5">
                  <c:v>1.5430999999999999E-3</c:v>
                </c:pt>
                <c:pt idx="6">
                  <c:v>1.6733E-3</c:v>
                </c:pt>
                <c:pt idx="7">
                  <c:v>1.7833E-3</c:v>
                </c:pt>
                <c:pt idx="8">
                  <c:v>1.8776000000000001E-3</c:v>
                </c:pt>
                <c:pt idx="9">
                  <c:v>1.9740999999999999E-3</c:v>
                </c:pt>
                <c:pt idx="10">
                  <c:v>2.0211999999999999E-3</c:v>
                </c:pt>
                <c:pt idx="11">
                  <c:v>1.9754E-3</c:v>
                </c:pt>
                <c:pt idx="12">
                  <c:v>2.0397000000000002E-3</c:v>
                </c:pt>
                <c:pt idx="13">
                  <c:v>2.0666E-3</c:v>
                </c:pt>
                <c:pt idx="14">
                  <c:v>2.0473000000000002E-3</c:v>
                </c:pt>
                <c:pt idx="15">
                  <c:v>1.9870999999999999E-3</c:v>
                </c:pt>
                <c:pt idx="16">
                  <c:v>1.9578999999999998E-3</c:v>
                </c:pt>
                <c:pt idx="17">
                  <c:v>1.8236999999999999E-3</c:v>
                </c:pt>
                <c:pt idx="18">
                  <c:v>1.5418000000000001E-3</c:v>
                </c:pt>
                <c:pt idx="19">
                  <c:v>1.2294999999999999E-3</c:v>
                </c:pt>
                <c:pt idx="20">
                  <c:v>9.2484000000000002E-4</c:v>
                </c:pt>
                <c:pt idx="21">
                  <c:v>8.7478999999999996E-4</c:v>
                </c:pt>
                <c:pt idx="22">
                  <c:v>8.1034E-4</c:v>
                </c:pt>
                <c:pt idx="23">
                  <c:v>7.4722999999999999E-4</c:v>
                </c:pt>
                <c:pt idx="24">
                  <c:v>6.8148000000000004E-4</c:v>
                </c:pt>
                <c:pt idx="25">
                  <c:v>5.9984999999999997E-4</c:v>
                </c:pt>
                <c:pt idx="26">
                  <c:v>5.3403000000000001E-4</c:v>
                </c:pt>
                <c:pt idx="27">
                  <c:v>5.7905999999999995E-4</c:v>
                </c:pt>
                <c:pt idx="28">
                  <c:v>6.1331999999999999E-4</c:v>
                </c:pt>
                <c:pt idx="29">
                  <c:v>4.9372999999999995E-4</c:v>
                </c:pt>
              </c:numCache>
            </c:numRef>
          </c:yVal>
          <c:smooth val="1"/>
        </c:ser>
        <c:axId val="79137792"/>
        <c:axId val="79251328"/>
      </c:scatterChart>
      <c:valAx>
        <c:axId val="79137792"/>
        <c:scaling>
          <c:orientation val="minMax"/>
          <c:max val="770"/>
          <c:min val="350"/>
        </c:scaling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Wavelength (nm)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9251328"/>
        <c:crosses val="autoZero"/>
        <c:crossBetween val="midCat"/>
      </c:valAx>
      <c:valAx>
        <c:axId val="79251328"/>
        <c:scaling>
          <c:orientation val="minMax"/>
          <c:min val="0"/>
        </c:scaling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Rrs (Sr-1)</a:t>
                </a:r>
              </a:p>
            </c:rich>
          </c:tx>
          <c:layout/>
        </c:title>
        <c:numFmt formatCode="0.00E+00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913779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45948141442276624"/>
          <c:y val="3.5004053150791459E-4"/>
          <c:w val="0.5351039950254235"/>
          <c:h val="0.22548627871220245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3341866050527476"/>
          <c:y val="0.11034138232720908"/>
          <c:w val="0.74309657545092045"/>
          <c:h val="0.76107009164838202"/>
        </c:manualLayout>
      </c:layout>
      <c:scatterChart>
        <c:scatterStyle val="smoothMarker"/>
        <c:ser>
          <c:idx val="4"/>
          <c:order val="0"/>
          <c:tx>
            <c:v>bb9</c:v>
          </c:tx>
          <c:spPr>
            <a:ln w="5080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acs_chl_a_c!$AC$3:$AC$32</c:f>
              <c:numCache>
                <c:formatCode>General</c:formatCode>
                <c:ptCount val="30"/>
                <c:pt idx="0">
                  <c:v>405</c:v>
                </c:pt>
                <c:pt idx="1">
                  <c:v>415</c:v>
                </c:pt>
                <c:pt idx="2">
                  <c:v>425</c:v>
                </c:pt>
                <c:pt idx="3">
                  <c:v>435</c:v>
                </c:pt>
                <c:pt idx="4">
                  <c:v>445</c:v>
                </c:pt>
                <c:pt idx="5">
                  <c:v>455</c:v>
                </c:pt>
                <c:pt idx="6">
                  <c:v>465</c:v>
                </c:pt>
                <c:pt idx="7">
                  <c:v>475</c:v>
                </c:pt>
                <c:pt idx="8">
                  <c:v>485</c:v>
                </c:pt>
                <c:pt idx="9">
                  <c:v>495</c:v>
                </c:pt>
                <c:pt idx="10">
                  <c:v>505</c:v>
                </c:pt>
                <c:pt idx="11">
                  <c:v>515</c:v>
                </c:pt>
                <c:pt idx="12">
                  <c:v>525</c:v>
                </c:pt>
                <c:pt idx="13">
                  <c:v>535</c:v>
                </c:pt>
                <c:pt idx="14">
                  <c:v>545</c:v>
                </c:pt>
                <c:pt idx="15">
                  <c:v>555</c:v>
                </c:pt>
                <c:pt idx="16">
                  <c:v>565</c:v>
                </c:pt>
                <c:pt idx="17">
                  <c:v>575</c:v>
                </c:pt>
                <c:pt idx="18">
                  <c:v>585</c:v>
                </c:pt>
                <c:pt idx="19">
                  <c:v>595</c:v>
                </c:pt>
                <c:pt idx="20">
                  <c:v>605</c:v>
                </c:pt>
                <c:pt idx="21">
                  <c:v>615</c:v>
                </c:pt>
                <c:pt idx="22">
                  <c:v>625</c:v>
                </c:pt>
                <c:pt idx="23">
                  <c:v>635</c:v>
                </c:pt>
                <c:pt idx="24">
                  <c:v>645</c:v>
                </c:pt>
                <c:pt idx="25">
                  <c:v>655</c:v>
                </c:pt>
                <c:pt idx="26">
                  <c:v>665</c:v>
                </c:pt>
                <c:pt idx="27">
                  <c:v>675</c:v>
                </c:pt>
                <c:pt idx="28">
                  <c:v>685</c:v>
                </c:pt>
                <c:pt idx="29">
                  <c:v>695</c:v>
                </c:pt>
              </c:numCache>
            </c:numRef>
          </c:xVal>
          <c:yVal>
            <c:numRef>
              <c:f>acs_chl_a_c!$BZ$3:$BZ$32</c:f>
              <c:numCache>
                <c:formatCode>0.00E+00</c:formatCode>
                <c:ptCount val="30"/>
                <c:pt idx="0">
                  <c:v>7.1274999999999995E-4</c:v>
                </c:pt>
                <c:pt idx="1">
                  <c:v>7.5737000000000005E-4</c:v>
                </c:pt>
                <c:pt idx="2">
                  <c:v>9.4950000000000004E-4</c:v>
                </c:pt>
                <c:pt idx="3">
                  <c:v>1.1823000000000001E-3</c:v>
                </c:pt>
                <c:pt idx="4">
                  <c:v>1.3641E-3</c:v>
                </c:pt>
                <c:pt idx="5">
                  <c:v>1.4376E-3</c:v>
                </c:pt>
                <c:pt idx="6">
                  <c:v>1.5451E-3</c:v>
                </c:pt>
                <c:pt idx="7">
                  <c:v>1.6241000000000001E-3</c:v>
                </c:pt>
                <c:pt idx="8">
                  <c:v>1.6804000000000001E-3</c:v>
                </c:pt>
                <c:pt idx="9">
                  <c:v>1.7623999999999999E-3</c:v>
                </c:pt>
                <c:pt idx="10">
                  <c:v>1.812E-3</c:v>
                </c:pt>
                <c:pt idx="11">
                  <c:v>1.7492E-3</c:v>
                </c:pt>
                <c:pt idx="12">
                  <c:v>1.7474000000000001E-3</c:v>
                </c:pt>
                <c:pt idx="13">
                  <c:v>1.7335E-3</c:v>
                </c:pt>
                <c:pt idx="14">
                  <c:v>1.7302000000000001E-3</c:v>
                </c:pt>
                <c:pt idx="15">
                  <c:v>1.6892000000000001E-3</c:v>
                </c:pt>
                <c:pt idx="16">
                  <c:v>1.6738E-3</c:v>
                </c:pt>
                <c:pt idx="17">
                  <c:v>1.5707E-3</c:v>
                </c:pt>
                <c:pt idx="18">
                  <c:v>1.3427000000000001E-3</c:v>
                </c:pt>
                <c:pt idx="19">
                  <c:v>1.0827E-3</c:v>
                </c:pt>
                <c:pt idx="20">
                  <c:v>8.0082999999999999E-4</c:v>
                </c:pt>
                <c:pt idx="21">
                  <c:v>7.3682000000000001E-4</c:v>
                </c:pt>
                <c:pt idx="22">
                  <c:v>6.6222000000000004E-4</c:v>
                </c:pt>
                <c:pt idx="23">
                  <c:v>5.9006E-4</c:v>
                </c:pt>
                <c:pt idx="24">
                  <c:v>5.1915000000000002E-4</c:v>
                </c:pt>
                <c:pt idx="25">
                  <c:v>4.5121000000000001E-4</c:v>
                </c:pt>
                <c:pt idx="26">
                  <c:v>4.0983000000000003E-4</c:v>
                </c:pt>
                <c:pt idx="27">
                  <c:v>4.6033000000000001E-4</c:v>
                </c:pt>
                <c:pt idx="28">
                  <c:v>4.9784000000000004E-4</c:v>
                </c:pt>
                <c:pt idx="29">
                  <c:v>3.8870000000000002E-4</c:v>
                </c:pt>
              </c:numCache>
            </c:numRef>
          </c:yVal>
          <c:smooth val="1"/>
        </c:ser>
        <c:ser>
          <c:idx val="7"/>
          <c:order val="1"/>
          <c:tx>
            <c:v>bb/b=0.01, 50m every 5m, 5% clouds</c:v>
          </c:tx>
          <c:spPr>
            <a:ln w="50800">
              <a:solidFill>
                <a:srgbClr val="FFC000"/>
              </a:solidFill>
              <a:prstDash val="sysDash"/>
            </a:ln>
          </c:spPr>
          <c:marker>
            <c:symbol val="none"/>
          </c:marker>
          <c:xVal>
            <c:numRef>
              <c:f>acs_chl_a_c!$AC$3:$AC$32</c:f>
              <c:numCache>
                <c:formatCode>General</c:formatCode>
                <c:ptCount val="30"/>
                <c:pt idx="0">
                  <c:v>405</c:v>
                </c:pt>
                <c:pt idx="1">
                  <c:v>415</c:v>
                </c:pt>
                <c:pt idx="2">
                  <c:v>425</c:v>
                </c:pt>
                <c:pt idx="3">
                  <c:v>435</c:v>
                </c:pt>
                <c:pt idx="4">
                  <c:v>445</c:v>
                </c:pt>
                <c:pt idx="5">
                  <c:v>455</c:v>
                </c:pt>
                <c:pt idx="6">
                  <c:v>465</c:v>
                </c:pt>
                <c:pt idx="7">
                  <c:v>475</c:v>
                </c:pt>
                <c:pt idx="8">
                  <c:v>485</c:v>
                </c:pt>
                <c:pt idx="9">
                  <c:v>495</c:v>
                </c:pt>
                <c:pt idx="10">
                  <c:v>505</c:v>
                </c:pt>
                <c:pt idx="11">
                  <c:v>515</c:v>
                </c:pt>
                <c:pt idx="12">
                  <c:v>525</c:v>
                </c:pt>
                <c:pt idx="13">
                  <c:v>535</c:v>
                </c:pt>
                <c:pt idx="14">
                  <c:v>545</c:v>
                </c:pt>
                <c:pt idx="15">
                  <c:v>555</c:v>
                </c:pt>
                <c:pt idx="16">
                  <c:v>565</c:v>
                </c:pt>
                <c:pt idx="17">
                  <c:v>575</c:v>
                </c:pt>
                <c:pt idx="18">
                  <c:v>585</c:v>
                </c:pt>
                <c:pt idx="19">
                  <c:v>595</c:v>
                </c:pt>
                <c:pt idx="20">
                  <c:v>605</c:v>
                </c:pt>
                <c:pt idx="21">
                  <c:v>615</c:v>
                </c:pt>
                <c:pt idx="22">
                  <c:v>625</c:v>
                </c:pt>
                <c:pt idx="23">
                  <c:v>635</c:v>
                </c:pt>
                <c:pt idx="24">
                  <c:v>645</c:v>
                </c:pt>
                <c:pt idx="25">
                  <c:v>655</c:v>
                </c:pt>
                <c:pt idx="26">
                  <c:v>665</c:v>
                </c:pt>
                <c:pt idx="27">
                  <c:v>675</c:v>
                </c:pt>
                <c:pt idx="28">
                  <c:v>685</c:v>
                </c:pt>
                <c:pt idx="29">
                  <c:v>695</c:v>
                </c:pt>
              </c:numCache>
            </c:numRef>
          </c:xVal>
          <c:yVal>
            <c:numRef>
              <c:f>acs_chl_a_c!$AD$3:$AD$32</c:f>
              <c:numCache>
                <c:formatCode>0.00E+00</c:formatCode>
                <c:ptCount val="30"/>
                <c:pt idx="0">
                  <c:v>1.1328E-3</c:v>
                </c:pt>
                <c:pt idx="1">
                  <c:v>1.1827000000000001E-3</c:v>
                </c:pt>
                <c:pt idx="2">
                  <c:v>1.2625E-3</c:v>
                </c:pt>
                <c:pt idx="3">
                  <c:v>1.3479E-3</c:v>
                </c:pt>
                <c:pt idx="4">
                  <c:v>1.4547E-3</c:v>
                </c:pt>
                <c:pt idx="5">
                  <c:v>1.5430999999999999E-3</c:v>
                </c:pt>
                <c:pt idx="6">
                  <c:v>1.6733E-3</c:v>
                </c:pt>
                <c:pt idx="7">
                  <c:v>1.7833E-3</c:v>
                </c:pt>
                <c:pt idx="8">
                  <c:v>1.8776000000000001E-3</c:v>
                </c:pt>
                <c:pt idx="9">
                  <c:v>1.9740999999999999E-3</c:v>
                </c:pt>
                <c:pt idx="10">
                  <c:v>2.0211999999999999E-3</c:v>
                </c:pt>
                <c:pt idx="11">
                  <c:v>1.9754E-3</c:v>
                </c:pt>
                <c:pt idx="12">
                  <c:v>2.0397000000000002E-3</c:v>
                </c:pt>
                <c:pt idx="13">
                  <c:v>2.0666E-3</c:v>
                </c:pt>
                <c:pt idx="14">
                  <c:v>2.0473000000000002E-3</c:v>
                </c:pt>
                <c:pt idx="15">
                  <c:v>1.9870999999999999E-3</c:v>
                </c:pt>
                <c:pt idx="16">
                  <c:v>1.9578999999999998E-3</c:v>
                </c:pt>
                <c:pt idx="17">
                  <c:v>1.8236999999999999E-3</c:v>
                </c:pt>
                <c:pt idx="18">
                  <c:v>1.5418000000000001E-3</c:v>
                </c:pt>
                <c:pt idx="19">
                  <c:v>1.2294999999999999E-3</c:v>
                </c:pt>
                <c:pt idx="20">
                  <c:v>9.2484000000000002E-4</c:v>
                </c:pt>
                <c:pt idx="21">
                  <c:v>8.7478999999999996E-4</c:v>
                </c:pt>
                <c:pt idx="22">
                  <c:v>8.1034E-4</c:v>
                </c:pt>
                <c:pt idx="23">
                  <c:v>7.4722999999999999E-4</c:v>
                </c:pt>
                <c:pt idx="24">
                  <c:v>6.8148000000000004E-4</c:v>
                </c:pt>
                <c:pt idx="25">
                  <c:v>5.9984999999999997E-4</c:v>
                </c:pt>
                <c:pt idx="26">
                  <c:v>5.3403000000000001E-4</c:v>
                </c:pt>
                <c:pt idx="27">
                  <c:v>5.7905999999999995E-4</c:v>
                </c:pt>
                <c:pt idx="28">
                  <c:v>6.1331999999999999E-4</c:v>
                </c:pt>
                <c:pt idx="29">
                  <c:v>4.9372999999999995E-4</c:v>
                </c:pt>
              </c:numCache>
            </c:numRef>
          </c:yVal>
          <c:smooth val="1"/>
        </c:ser>
        <c:ser>
          <c:idx val="8"/>
          <c:order val="2"/>
          <c:tx>
            <c:v>average best values</c:v>
          </c:tx>
          <c:spPr>
            <a:ln w="41275">
              <a:solidFill>
                <a:schemeClr val="tx1"/>
              </a:solidFill>
              <a:prstDash val="sysDash"/>
            </a:ln>
          </c:spPr>
          <c:marker>
            <c:symbol val="none"/>
          </c:marker>
          <c:xVal>
            <c:numRef>
              <c:f>acs_chl_a_c!$CQ$3:$CQ$32</c:f>
              <c:numCache>
                <c:formatCode>General</c:formatCode>
                <c:ptCount val="30"/>
                <c:pt idx="0">
                  <c:v>405</c:v>
                </c:pt>
                <c:pt idx="1">
                  <c:v>415</c:v>
                </c:pt>
                <c:pt idx="2">
                  <c:v>425</c:v>
                </c:pt>
                <c:pt idx="3">
                  <c:v>435</c:v>
                </c:pt>
                <c:pt idx="4">
                  <c:v>445</c:v>
                </c:pt>
                <c:pt idx="5">
                  <c:v>455</c:v>
                </c:pt>
                <c:pt idx="6">
                  <c:v>465</c:v>
                </c:pt>
                <c:pt idx="7">
                  <c:v>475</c:v>
                </c:pt>
                <c:pt idx="8">
                  <c:v>485</c:v>
                </c:pt>
                <c:pt idx="9">
                  <c:v>495</c:v>
                </c:pt>
                <c:pt idx="10">
                  <c:v>505</c:v>
                </c:pt>
                <c:pt idx="11">
                  <c:v>515</c:v>
                </c:pt>
                <c:pt idx="12">
                  <c:v>525</c:v>
                </c:pt>
                <c:pt idx="13">
                  <c:v>535</c:v>
                </c:pt>
                <c:pt idx="14">
                  <c:v>545</c:v>
                </c:pt>
                <c:pt idx="15">
                  <c:v>555</c:v>
                </c:pt>
                <c:pt idx="16">
                  <c:v>565</c:v>
                </c:pt>
                <c:pt idx="17">
                  <c:v>575</c:v>
                </c:pt>
                <c:pt idx="18">
                  <c:v>585</c:v>
                </c:pt>
                <c:pt idx="19">
                  <c:v>595</c:v>
                </c:pt>
                <c:pt idx="20">
                  <c:v>605</c:v>
                </c:pt>
                <c:pt idx="21">
                  <c:v>615</c:v>
                </c:pt>
                <c:pt idx="22">
                  <c:v>625</c:v>
                </c:pt>
                <c:pt idx="23">
                  <c:v>635</c:v>
                </c:pt>
                <c:pt idx="24">
                  <c:v>645</c:v>
                </c:pt>
                <c:pt idx="25">
                  <c:v>655</c:v>
                </c:pt>
                <c:pt idx="26">
                  <c:v>665</c:v>
                </c:pt>
                <c:pt idx="27">
                  <c:v>675</c:v>
                </c:pt>
                <c:pt idx="28">
                  <c:v>685</c:v>
                </c:pt>
                <c:pt idx="29">
                  <c:v>695</c:v>
                </c:pt>
              </c:numCache>
            </c:numRef>
          </c:xVal>
          <c:yVal>
            <c:numRef>
              <c:f>acs_chl_a_c!$CR$3:$CR$32</c:f>
              <c:numCache>
                <c:formatCode>General</c:formatCode>
                <c:ptCount val="30"/>
                <c:pt idx="0">
                  <c:v>9.2277500000000003E-4</c:v>
                </c:pt>
                <c:pt idx="1">
                  <c:v>9.7003500000000006E-4</c:v>
                </c:pt>
                <c:pt idx="2">
                  <c:v>1.106E-3</c:v>
                </c:pt>
                <c:pt idx="3">
                  <c:v>1.2650999999999999E-3</c:v>
                </c:pt>
                <c:pt idx="4">
                  <c:v>1.4093999999999999E-3</c:v>
                </c:pt>
                <c:pt idx="5">
                  <c:v>1.4903500000000001E-3</c:v>
                </c:pt>
                <c:pt idx="6">
                  <c:v>1.6091999999999999E-3</c:v>
                </c:pt>
                <c:pt idx="7">
                  <c:v>1.7037E-3</c:v>
                </c:pt>
                <c:pt idx="8">
                  <c:v>1.7790000000000002E-3</c:v>
                </c:pt>
                <c:pt idx="9">
                  <c:v>1.8682499999999999E-3</c:v>
                </c:pt>
                <c:pt idx="10">
                  <c:v>1.9166000000000001E-3</c:v>
                </c:pt>
                <c:pt idx="11">
                  <c:v>1.8622999999999999E-3</c:v>
                </c:pt>
                <c:pt idx="12">
                  <c:v>1.8935500000000001E-3</c:v>
                </c:pt>
                <c:pt idx="13">
                  <c:v>1.9000499999999999E-3</c:v>
                </c:pt>
                <c:pt idx="14">
                  <c:v>1.8887500000000002E-3</c:v>
                </c:pt>
                <c:pt idx="15">
                  <c:v>1.83815E-3</c:v>
                </c:pt>
                <c:pt idx="16">
                  <c:v>1.8158499999999999E-3</c:v>
                </c:pt>
                <c:pt idx="17">
                  <c:v>1.6971999999999998E-3</c:v>
                </c:pt>
                <c:pt idx="18">
                  <c:v>1.44225E-3</c:v>
                </c:pt>
                <c:pt idx="19">
                  <c:v>1.1561E-3</c:v>
                </c:pt>
                <c:pt idx="20">
                  <c:v>8.6283499999999995E-4</c:v>
                </c:pt>
                <c:pt idx="21">
                  <c:v>8.0580499999999993E-4</c:v>
                </c:pt>
                <c:pt idx="22">
                  <c:v>7.3627999999999996E-4</c:v>
                </c:pt>
                <c:pt idx="23">
                  <c:v>6.6864500000000005E-4</c:v>
                </c:pt>
                <c:pt idx="24">
                  <c:v>6.0031500000000003E-4</c:v>
                </c:pt>
                <c:pt idx="25">
                  <c:v>5.2552999999999996E-4</c:v>
                </c:pt>
                <c:pt idx="26">
                  <c:v>4.7193000000000002E-4</c:v>
                </c:pt>
                <c:pt idx="27">
                  <c:v>5.1969499999999992E-4</c:v>
                </c:pt>
                <c:pt idx="28">
                  <c:v>5.5557999999999996E-4</c:v>
                </c:pt>
                <c:pt idx="29">
                  <c:v>4.4121500000000001E-4</c:v>
                </c:pt>
              </c:numCache>
            </c:numRef>
          </c:yVal>
          <c:smooth val="1"/>
        </c:ser>
        <c:axId val="65786624"/>
        <c:axId val="65788928"/>
      </c:scatterChart>
      <c:valAx>
        <c:axId val="65786624"/>
        <c:scaling>
          <c:orientation val="minMax"/>
          <c:max val="770"/>
          <c:min val="350"/>
        </c:scaling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Wavelength (nm)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5788928"/>
        <c:crosses val="autoZero"/>
        <c:crossBetween val="midCat"/>
      </c:valAx>
      <c:valAx>
        <c:axId val="65788928"/>
        <c:scaling>
          <c:orientation val="minMax"/>
          <c:min val="0"/>
        </c:scaling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Rrs (Sr-1)</a:t>
                </a:r>
              </a:p>
            </c:rich>
          </c:tx>
          <c:layout/>
        </c:title>
        <c:numFmt formatCode="0.00E+00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578662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52526197296635913"/>
          <c:y val="5.2451793525809275E-2"/>
          <c:w val="0.47327550418172132"/>
          <c:h val="0.15308661417322836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Lu comparison (HydroLight vs field)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8943973775429981"/>
          <c:y val="0.1427567737238952"/>
          <c:w val="0.73157978670387747"/>
          <c:h val="0.67671015991587158"/>
        </c:manualLayout>
      </c:layout>
      <c:scatterChart>
        <c:scatterStyle val="smoothMarker"/>
        <c:ser>
          <c:idx val="0"/>
          <c:order val="0"/>
          <c:tx>
            <c:v>TSRB Lu</c:v>
          </c:tx>
          <c:marker>
            <c:symbol val="none"/>
          </c:marker>
          <c:xVal>
            <c:numRef>
              <c:f>'Cruise 2 Cast AB TSRB'!$A$4:$A$126</c:f>
              <c:numCache>
                <c:formatCode>General</c:formatCode>
                <c:ptCount val="123"/>
                <c:pt idx="0">
                  <c:v>397.12</c:v>
                </c:pt>
                <c:pt idx="1">
                  <c:v>400.41499999999996</c:v>
                </c:pt>
                <c:pt idx="2">
                  <c:v>403.72</c:v>
                </c:pt>
                <c:pt idx="3">
                  <c:v>407.02499999999998</c:v>
                </c:pt>
                <c:pt idx="4">
                  <c:v>410.33</c:v>
                </c:pt>
                <c:pt idx="5">
                  <c:v>413.63</c:v>
                </c:pt>
                <c:pt idx="6">
                  <c:v>416.935</c:v>
                </c:pt>
                <c:pt idx="7">
                  <c:v>420.24</c:v>
                </c:pt>
                <c:pt idx="8">
                  <c:v>423.53999999999996</c:v>
                </c:pt>
                <c:pt idx="9">
                  <c:v>426.84000000000003</c:v>
                </c:pt>
                <c:pt idx="10">
                  <c:v>430.14499999999998</c:v>
                </c:pt>
                <c:pt idx="11">
                  <c:v>433.45000000000005</c:v>
                </c:pt>
                <c:pt idx="12">
                  <c:v>436.755</c:v>
                </c:pt>
                <c:pt idx="13">
                  <c:v>440.05500000000001</c:v>
                </c:pt>
                <c:pt idx="14">
                  <c:v>443.36</c:v>
                </c:pt>
                <c:pt idx="15">
                  <c:v>446.65999999999997</c:v>
                </c:pt>
                <c:pt idx="16">
                  <c:v>449.96</c:v>
                </c:pt>
                <c:pt idx="17">
                  <c:v>453.26499999999999</c:v>
                </c:pt>
                <c:pt idx="18">
                  <c:v>456.57</c:v>
                </c:pt>
                <c:pt idx="19">
                  <c:v>459.87</c:v>
                </c:pt>
                <c:pt idx="20">
                  <c:v>463.16999999999996</c:v>
                </c:pt>
                <c:pt idx="21">
                  <c:v>466.47500000000002</c:v>
                </c:pt>
                <c:pt idx="22">
                  <c:v>469.77499999999998</c:v>
                </c:pt>
                <c:pt idx="23">
                  <c:v>473.07500000000005</c:v>
                </c:pt>
                <c:pt idx="24">
                  <c:v>476.375</c:v>
                </c:pt>
                <c:pt idx="25">
                  <c:v>479.68</c:v>
                </c:pt>
                <c:pt idx="26">
                  <c:v>482.98500000000001</c:v>
                </c:pt>
                <c:pt idx="27">
                  <c:v>486.28</c:v>
                </c:pt>
                <c:pt idx="28">
                  <c:v>489.58499999999998</c:v>
                </c:pt>
                <c:pt idx="29">
                  <c:v>492.88</c:v>
                </c:pt>
                <c:pt idx="30">
                  <c:v>496.18</c:v>
                </c:pt>
                <c:pt idx="31">
                  <c:v>499.48500000000001</c:v>
                </c:pt>
                <c:pt idx="32">
                  <c:v>502.78</c:v>
                </c:pt>
                <c:pt idx="33">
                  <c:v>506.08500000000004</c:v>
                </c:pt>
                <c:pt idx="34">
                  <c:v>509.38</c:v>
                </c:pt>
                <c:pt idx="35">
                  <c:v>512.68000000000006</c:v>
                </c:pt>
                <c:pt idx="36">
                  <c:v>515.98</c:v>
                </c:pt>
                <c:pt idx="37">
                  <c:v>519.28</c:v>
                </c:pt>
                <c:pt idx="38">
                  <c:v>522.57500000000005</c:v>
                </c:pt>
                <c:pt idx="39">
                  <c:v>525.875</c:v>
                </c:pt>
                <c:pt idx="40">
                  <c:v>529.17499999999995</c:v>
                </c:pt>
                <c:pt idx="41">
                  <c:v>532.47</c:v>
                </c:pt>
                <c:pt idx="42">
                  <c:v>535.76499999999999</c:v>
                </c:pt>
                <c:pt idx="43">
                  <c:v>539.06500000000005</c:v>
                </c:pt>
                <c:pt idx="44">
                  <c:v>542.36</c:v>
                </c:pt>
                <c:pt idx="45">
                  <c:v>545.65499999999997</c:v>
                </c:pt>
                <c:pt idx="46">
                  <c:v>548.95000000000005</c:v>
                </c:pt>
                <c:pt idx="47">
                  <c:v>552.245</c:v>
                </c:pt>
                <c:pt idx="48">
                  <c:v>555.54</c:v>
                </c:pt>
                <c:pt idx="49">
                  <c:v>558.83500000000004</c:v>
                </c:pt>
                <c:pt idx="50">
                  <c:v>562.13</c:v>
                </c:pt>
                <c:pt idx="51">
                  <c:v>565.42499999999995</c:v>
                </c:pt>
                <c:pt idx="52">
                  <c:v>568.71500000000003</c:v>
                </c:pt>
                <c:pt idx="53">
                  <c:v>572.01</c:v>
                </c:pt>
                <c:pt idx="54">
                  <c:v>575.30500000000006</c:v>
                </c:pt>
                <c:pt idx="55">
                  <c:v>578.59500000000003</c:v>
                </c:pt>
                <c:pt idx="56">
                  <c:v>581.88499999999999</c:v>
                </c:pt>
                <c:pt idx="57">
                  <c:v>585.18000000000006</c:v>
                </c:pt>
                <c:pt idx="58">
                  <c:v>588.47</c:v>
                </c:pt>
                <c:pt idx="59">
                  <c:v>591.76</c:v>
                </c:pt>
                <c:pt idx="60">
                  <c:v>595.04999999999995</c:v>
                </c:pt>
                <c:pt idx="61">
                  <c:v>598.33500000000004</c:v>
                </c:pt>
                <c:pt idx="62">
                  <c:v>601.63</c:v>
                </c:pt>
                <c:pt idx="63">
                  <c:v>604.91499999999996</c:v>
                </c:pt>
                <c:pt idx="64">
                  <c:v>608.20499999999993</c:v>
                </c:pt>
                <c:pt idx="65">
                  <c:v>611.49</c:v>
                </c:pt>
                <c:pt idx="66">
                  <c:v>614.77499999999998</c:v>
                </c:pt>
                <c:pt idx="67">
                  <c:v>618.06500000000005</c:v>
                </c:pt>
                <c:pt idx="68">
                  <c:v>621.35</c:v>
                </c:pt>
                <c:pt idx="69">
                  <c:v>624.63499999999999</c:v>
                </c:pt>
                <c:pt idx="70">
                  <c:v>627.91999999999996</c:v>
                </c:pt>
                <c:pt idx="71">
                  <c:v>631.20500000000004</c:v>
                </c:pt>
                <c:pt idx="72">
                  <c:v>634.49</c:v>
                </c:pt>
                <c:pt idx="73">
                  <c:v>637.77499999999998</c:v>
                </c:pt>
                <c:pt idx="74">
                  <c:v>641.04999999999995</c:v>
                </c:pt>
                <c:pt idx="75">
                  <c:v>644.33500000000004</c:v>
                </c:pt>
                <c:pt idx="76">
                  <c:v>647.61500000000001</c:v>
                </c:pt>
                <c:pt idx="77">
                  <c:v>650.9</c:v>
                </c:pt>
                <c:pt idx="78">
                  <c:v>654.17499999999995</c:v>
                </c:pt>
                <c:pt idx="79">
                  <c:v>657.46</c:v>
                </c:pt>
                <c:pt idx="80">
                  <c:v>660.7349999999999</c:v>
                </c:pt>
                <c:pt idx="81">
                  <c:v>664.01</c:v>
                </c:pt>
                <c:pt idx="82">
                  <c:v>667.29</c:v>
                </c:pt>
                <c:pt idx="83">
                  <c:v>670.56500000000005</c:v>
                </c:pt>
                <c:pt idx="84">
                  <c:v>673.83999999999992</c:v>
                </c:pt>
                <c:pt idx="85">
                  <c:v>677.11500000000001</c:v>
                </c:pt>
                <c:pt idx="86">
                  <c:v>680.39</c:v>
                </c:pt>
                <c:pt idx="87">
                  <c:v>683.66499999999996</c:v>
                </c:pt>
                <c:pt idx="88">
                  <c:v>686.94</c:v>
                </c:pt>
                <c:pt idx="89">
                  <c:v>690.21500000000003</c:v>
                </c:pt>
                <c:pt idx="90">
                  <c:v>693.48500000000001</c:v>
                </c:pt>
                <c:pt idx="91">
                  <c:v>696.76</c:v>
                </c:pt>
                <c:pt idx="92">
                  <c:v>700.02499999999998</c:v>
                </c:pt>
                <c:pt idx="93">
                  <c:v>703.29499999999996</c:v>
                </c:pt>
                <c:pt idx="94">
                  <c:v>706.56500000000005</c:v>
                </c:pt>
                <c:pt idx="95">
                  <c:v>709.83500000000004</c:v>
                </c:pt>
                <c:pt idx="96">
                  <c:v>713.1</c:v>
                </c:pt>
                <c:pt idx="97">
                  <c:v>716.36500000000001</c:v>
                </c:pt>
                <c:pt idx="98">
                  <c:v>719.63</c:v>
                </c:pt>
                <c:pt idx="99">
                  <c:v>722.89499999999998</c:v>
                </c:pt>
                <c:pt idx="100">
                  <c:v>726.16000000000008</c:v>
                </c:pt>
                <c:pt idx="101">
                  <c:v>729.42499999999995</c:v>
                </c:pt>
                <c:pt idx="102">
                  <c:v>732.68499999999995</c:v>
                </c:pt>
                <c:pt idx="103">
                  <c:v>735.95</c:v>
                </c:pt>
                <c:pt idx="104">
                  <c:v>739.20499999999993</c:v>
                </c:pt>
                <c:pt idx="105">
                  <c:v>742.47</c:v>
                </c:pt>
                <c:pt idx="106">
                  <c:v>745.72499999999991</c:v>
                </c:pt>
                <c:pt idx="107">
                  <c:v>748.98500000000001</c:v>
                </c:pt>
                <c:pt idx="108">
                  <c:v>752.24</c:v>
                </c:pt>
                <c:pt idx="109">
                  <c:v>755.495</c:v>
                </c:pt>
                <c:pt idx="110">
                  <c:v>758.75</c:v>
                </c:pt>
                <c:pt idx="111">
                  <c:v>762.005</c:v>
                </c:pt>
                <c:pt idx="112">
                  <c:v>765.26</c:v>
                </c:pt>
                <c:pt idx="113">
                  <c:v>768.51499999999999</c:v>
                </c:pt>
                <c:pt idx="114">
                  <c:v>771.76499999999999</c:v>
                </c:pt>
                <c:pt idx="115">
                  <c:v>775.02</c:v>
                </c:pt>
                <c:pt idx="116">
                  <c:v>778.26499999999999</c:v>
                </c:pt>
                <c:pt idx="117">
                  <c:v>781.52</c:v>
                </c:pt>
                <c:pt idx="118">
                  <c:v>784.76499999999999</c:v>
                </c:pt>
                <c:pt idx="119">
                  <c:v>788.01</c:v>
                </c:pt>
                <c:pt idx="120">
                  <c:v>791.26</c:v>
                </c:pt>
                <c:pt idx="121">
                  <c:v>794.505</c:v>
                </c:pt>
                <c:pt idx="122">
                  <c:v>797.75</c:v>
                </c:pt>
              </c:numCache>
            </c:numRef>
          </c:xVal>
          <c:yVal>
            <c:numRef>
              <c:f>'Cruise 2 Cast AB TSRB'!$E$4:$E$96</c:f>
              <c:numCache>
                <c:formatCode>General</c:formatCode>
                <c:ptCount val="93"/>
                <c:pt idx="0">
                  <c:v>7.5106356799999995E-4</c:v>
                </c:pt>
                <c:pt idx="1">
                  <c:v>9.9170331099999987E-4</c:v>
                </c:pt>
                <c:pt idx="2">
                  <c:v>1.1422761549999998E-3</c:v>
                </c:pt>
                <c:pt idx="3">
                  <c:v>1.2285714530000001E-3</c:v>
                </c:pt>
                <c:pt idx="4">
                  <c:v>1.331133377E-3</c:v>
                </c:pt>
                <c:pt idx="5">
                  <c:v>1.4292500929999998E-3</c:v>
                </c:pt>
                <c:pt idx="6">
                  <c:v>1.5071948159999999E-3</c:v>
                </c:pt>
                <c:pt idx="7">
                  <c:v>1.5702640499999998E-3</c:v>
                </c:pt>
                <c:pt idx="8">
                  <c:v>1.6035536449999998E-3</c:v>
                </c:pt>
                <c:pt idx="9">
                  <c:v>1.5991012869999998E-3</c:v>
                </c:pt>
                <c:pt idx="10">
                  <c:v>1.6745233679999999E-3</c:v>
                </c:pt>
                <c:pt idx="11">
                  <c:v>1.847107643E-3</c:v>
                </c:pt>
                <c:pt idx="12">
                  <c:v>2.047495617E-3</c:v>
                </c:pt>
                <c:pt idx="13">
                  <c:v>2.2444489530000001E-3</c:v>
                </c:pt>
                <c:pt idx="14">
                  <c:v>2.4574638259999997E-3</c:v>
                </c:pt>
                <c:pt idx="15">
                  <c:v>2.6802218080000002E-3</c:v>
                </c:pt>
                <c:pt idx="16">
                  <c:v>2.8605715719999996E-3</c:v>
                </c:pt>
                <c:pt idx="17">
                  <c:v>3.001194325E-3</c:v>
                </c:pt>
                <c:pt idx="18">
                  <c:v>3.127064685E-3</c:v>
                </c:pt>
                <c:pt idx="19">
                  <c:v>3.2570039810000001E-3</c:v>
                </c:pt>
                <c:pt idx="20">
                  <c:v>3.3540886510000003E-3</c:v>
                </c:pt>
                <c:pt idx="21">
                  <c:v>3.4339407809999998E-3</c:v>
                </c:pt>
                <c:pt idx="22">
                  <c:v>3.5454807709999997E-3</c:v>
                </c:pt>
                <c:pt idx="23">
                  <c:v>3.700035739E-3</c:v>
                </c:pt>
                <c:pt idx="24">
                  <c:v>3.8668170219999997E-3</c:v>
                </c:pt>
                <c:pt idx="25">
                  <c:v>3.9776290589999992E-3</c:v>
                </c:pt>
                <c:pt idx="26">
                  <c:v>3.9764937639999998E-3</c:v>
                </c:pt>
                <c:pt idx="27">
                  <c:v>3.9755915289999997E-3</c:v>
                </c:pt>
                <c:pt idx="28">
                  <c:v>4.0629906679999998E-3</c:v>
                </c:pt>
                <c:pt idx="29">
                  <c:v>4.1976168939999994E-3</c:v>
                </c:pt>
                <c:pt idx="30">
                  <c:v>4.2467142930000005E-3</c:v>
                </c:pt>
                <c:pt idx="31">
                  <c:v>4.2383778090000004E-3</c:v>
                </c:pt>
                <c:pt idx="32">
                  <c:v>4.2340073890000003E-3</c:v>
                </c:pt>
                <c:pt idx="33">
                  <c:v>4.2392828130000003E-3</c:v>
                </c:pt>
                <c:pt idx="34">
                  <c:v>4.1970842620000001E-3</c:v>
                </c:pt>
                <c:pt idx="35">
                  <c:v>4.0682885029999999E-3</c:v>
                </c:pt>
                <c:pt idx="36">
                  <c:v>3.9455803689999996E-3</c:v>
                </c:pt>
                <c:pt idx="37">
                  <c:v>3.9564228989999997E-3</c:v>
                </c:pt>
                <c:pt idx="38">
                  <c:v>4.0497139729999999E-3</c:v>
                </c:pt>
                <c:pt idx="39">
                  <c:v>4.1388035989999997E-3</c:v>
                </c:pt>
                <c:pt idx="40">
                  <c:v>4.1895910340000002E-3</c:v>
                </c:pt>
                <c:pt idx="41">
                  <c:v>4.2225967250000005E-3</c:v>
                </c:pt>
                <c:pt idx="42">
                  <c:v>4.1913372350000002E-3</c:v>
                </c:pt>
                <c:pt idx="43">
                  <c:v>4.125996065E-3</c:v>
                </c:pt>
                <c:pt idx="44">
                  <c:v>4.0629431579999997E-3</c:v>
                </c:pt>
                <c:pt idx="45">
                  <c:v>4.003925912E-3</c:v>
                </c:pt>
                <c:pt idx="46">
                  <c:v>3.9349310339999999E-3</c:v>
                </c:pt>
                <c:pt idx="47">
                  <c:v>3.8519690210000001E-3</c:v>
                </c:pt>
                <c:pt idx="48">
                  <c:v>3.76028031E-3</c:v>
                </c:pt>
                <c:pt idx="49">
                  <c:v>3.672786953E-3</c:v>
                </c:pt>
                <c:pt idx="50">
                  <c:v>3.5910917659999998E-3</c:v>
                </c:pt>
                <c:pt idx="51">
                  <c:v>3.4858450499999998E-3</c:v>
                </c:pt>
                <c:pt idx="52">
                  <c:v>3.3514749550000002E-3</c:v>
                </c:pt>
                <c:pt idx="53">
                  <c:v>3.1977741900000001E-3</c:v>
                </c:pt>
                <c:pt idx="54">
                  <c:v>3.0165074549999998E-3</c:v>
                </c:pt>
                <c:pt idx="55">
                  <c:v>2.7981484079999995E-3</c:v>
                </c:pt>
                <c:pt idx="56">
                  <c:v>2.5376635949999997E-3</c:v>
                </c:pt>
                <c:pt idx="57">
                  <c:v>2.2136346779999998E-3</c:v>
                </c:pt>
                <c:pt idx="58">
                  <c:v>1.88215108E-3</c:v>
                </c:pt>
                <c:pt idx="59">
                  <c:v>1.5965608539999997E-3</c:v>
                </c:pt>
                <c:pt idx="60">
                  <c:v>1.3472725869999999E-3</c:v>
                </c:pt>
                <c:pt idx="61">
                  <c:v>1.1122469719999999E-3</c:v>
                </c:pt>
                <c:pt idx="62">
                  <c:v>9.2064029599999981E-4</c:v>
                </c:pt>
                <c:pt idx="63">
                  <c:v>8.0294613500000002E-4</c:v>
                </c:pt>
                <c:pt idx="64">
                  <c:v>7.3561330099999986E-4</c:v>
                </c:pt>
                <c:pt idx="65">
                  <c:v>6.8632369800000011E-4</c:v>
                </c:pt>
                <c:pt idx="66">
                  <c:v>6.4707492299999998E-4</c:v>
                </c:pt>
                <c:pt idx="67">
                  <c:v>6.1478924599999991E-4</c:v>
                </c:pt>
                <c:pt idx="68">
                  <c:v>5.8109421000000002E-4</c:v>
                </c:pt>
                <c:pt idx="69">
                  <c:v>5.4461011599999992E-4</c:v>
                </c:pt>
                <c:pt idx="70">
                  <c:v>5.1231947800000005E-4</c:v>
                </c:pt>
                <c:pt idx="71">
                  <c:v>4.8421590199999994E-4</c:v>
                </c:pt>
                <c:pt idx="72">
                  <c:v>4.6152549699999998E-4</c:v>
                </c:pt>
                <c:pt idx="73">
                  <c:v>4.4018046499999996E-4</c:v>
                </c:pt>
                <c:pt idx="74">
                  <c:v>4.1332957599999991E-4</c:v>
                </c:pt>
                <c:pt idx="75">
                  <c:v>3.7883082800000003E-4</c:v>
                </c:pt>
                <c:pt idx="76">
                  <c:v>3.4403921299999994E-4</c:v>
                </c:pt>
                <c:pt idx="77">
                  <c:v>3.0243251299999995E-4</c:v>
                </c:pt>
                <c:pt idx="78">
                  <c:v>2.5972676E-4</c:v>
                </c:pt>
                <c:pt idx="79">
                  <c:v>2.2193696100000001E-4</c:v>
                </c:pt>
                <c:pt idx="80">
                  <c:v>2.0821075699999997E-4</c:v>
                </c:pt>
                <c:pt idx="81">
                  <c:v>2.0516889699999998E-4</c:v>
                </c:pt>
                <c:pt idx="82">
                  <c:v>2.1362249799999997E-4</c:v>
                </c:pt>
                <c:pt idx="83">
                  <c:v>2.3411727E-4</c:v>
                </c:pt>
                <c:pt idx="84">
                  <c:v>2.5484992899999995E-4</c:v>
                </c:pt>
                <c:pt idx="85">
                  <c:v>2.6805752899999999E-4</c:v>
                </c:pt>
                <c:pt idx="86">
                  <c:v>2.6316616300000001E-4</c:v>
                </c:pt>
                <c:pt idx="87">
                  <c:v>2.1995581899999998E-4</c:v>
                </c:pt>
                <c:pt idx="88">
                  <c:v>1.5779570899999998E-4</c:v>
                </c:pt>
                <c:pt idx="89">
                  <c:v>9.1140646999999934E-5</c:v>
                </c:pt>
                <c:pt idx="90">
                  <c:v>3.5670439999999986E-5</c:v>
                </c:pt>
                <c:pt idx="91">
                  <c:v>-1.4172500000000019E-5</c:v>
                </c:pt>
                <c:pt idx="92">
                  <c:v>-5.8448105000000021E-5</c:v>
                </c:pt>
              </c:numCache>
            </c:numRef>
          </c:yVal>
          <c:smooth val="1"/>
        </c:ser>
        <c:ser>
          <c:idx val="1"/>
          <c:order val="1"/>
          <c:tx>
            <c:v>HyperPRO buoy Lu</c:v>
          </c:tx>
          <c:marker>
            <c:symbol val="none"/>
          </c:marker>
          <c:xVal>
            <c:numRef>
              <c:f>'Cruise 2 Cast AB TSRB'!$P$4:$P$140</c:f>
              <c:numCache>
                <c:formatCode>General</c:formatCode>
                <c:ptCount val="137"/>
                <c:pt idx="0">
                  <c:v>348.92</c:v>
                </c:pt>
                <c:pt idx="1">
                  <c:v>352.24</c:v>
                </c:pt>
                <c:pt idx="2">
                  <c:v>355.565</c:v>
                </c:pt>
                <c:pt idx="3">
                  <c:v>358.89</c:v>
                </c:pt>
                <c:pt idx="4">
                  <c:v>362.21499999999997</c:v>
                </c:pt>
                <c:pt idx="5">
                  <c:v>365.54</c:v>
                </c:pt>
                <c:pt idx="6">
                  <c:v>368.86500000000001</c:v>
                </c:pt>
                <c:pt idx="7">
                  <c:v>372.19</c:v>
                </c:pt>
                <c:pt idx="8">
                  <c:v>375.52</c:v>
                </c:pt>
                <c:pt idx="9">
                  <c:v>378.84500000000003</c:v>
                </c:pt>
                <c:pt idx="10">
                  <c:v>382.17500000000001</c:v>
                </c:pt>
                <c:pt idx="11">
                  <c:v>385.5</c:v>
                </c:pt>
                <c:pt idx="12">
                  <c:v>388.83</c:v>
                </c:pt>
                <c:pt idx="13">
                  <c:v>392.16</c:v>
                </c:pt>
                <c:pt idx="14">
                  <c:v>395.49</c:v>
                </c:pt>
                <c:pt idx="15">
                  <c:v>398.82</c:v>
                </c:pt>
                <c:pt idx="16">
                  <c:v>402.15</c:v>
                </c:pt>
                <c:pt idx="17">
                  <c:v>405.48</c:v>
                </c:pt>
                <c:pt idx="18">
                  <c:v>408.815</c:v>
                </c:pt>
                <c:pt idx="19">
                  <c:v>412.14499999999998</c:v>
                </c:pt>
                <c:pt idx="20">
                  <c:v>415.47500000000002</c:v>
                </c:pt>
                <c:pt idx="21">
                  <c:v>418.815</c:v>
                </c:pt>
                <c:pt idx="22">
                  <c:v>422.14499999999998</c:v>
                </c:pt>
                <c:pt idx="23">
                  <c:v>425.48</c:v>
                </c:pt>
                <c:pt idx="24">
                  <c:v>428.815</c:v>
                </c:pt>
                <c:pt idx="25">
                  <c:v>432.15</c:v>
                </c:pt>
                <c:pt idx="26">
                  <c:v>435.48500000000001</c:v>
                </c:pt>
                <c:pt idx="27">
                  <c:v>438.82</c:v>
                </c:pt>
                <c:pt idx="28">
                  <c:v>442.16</c:v>
                </c:pt>
                <c:pt idx="29">
                  <c:v>445.49</c:v>
                </c:pt>
                <c:pt idx="30">
                  <c:v>448.83</c:v>
                </c:pt>
                <c:pt idx="31">
                  <c:v>452.17</c:v>
                </c:pt>
                <c:pt idx="32">
                  <c:v>455.5</c:v>
                </c:pt>
                <c:pt idx="33">
                  <c:v>458.84</c:v>
                </c:pt>
                <c:pt idx="34">
                  <c:v>462.18</c:v>
                </c:pt>
                <c:pt idx="35">
                  <c:v>465.52</c:v>
                </c:pt>
                <c:pt idx="36">
                  <c:v>468.86</c:v>
                </c:pt>
                <c:pt idx="37">
                  <c:v>472.19499999999999</c:v>
                </c:pt>
                <c:pt idx="38">
                  <c:v>475.53500000000003</c:v>
                </c:pt>
                <c:pt idx="39">
                  <c:v>478.87</c:v>
                </c:pt>
                <c:pt idx="40">
                  <c:v>482.21</c:v>
                </c:pt>
                <c:pt idx="41">
                  <c:v>485.55</c:v>
                </c:pt>
                <c:pt idx="42">
                  <c:v>488.89</c:v>
                </c:pt>
                <c:pt idx="43">
                  <c:v>492.23</c:v>
                </c:pt>
                <c:pt idx="44">
                  <c:v>495.57499999999999</c:v>
                </c:pt>
                <c:pt idx="45">
                  <c:v>498.91500000000002</c:v>
                </c:pt>
                <c:pt idx="46">
                  <c:v>502.255</c:v>
                </c:pt>
                <c:pt idx="47">
                  <c:v>505.59500000000003</c:v>
                </c:pt>
                <c:pt idx="48">
                  <c:v>508.935</c:v>
                </c:pt>
                <c:pt idx="49">
                  <c:v>512.27499999999998</c:v>
                </c:pt>
                <c:pt idx="50">
                  <c:v>515.61500000000001</c:v>
                </c:pt>
                <c:pt idx="51">
                  <c:v>518.96</c:v>
                </c:pt>
                <c:pt idx="52">
                  <c:v>522.29999999999995</c:v>
                </c:pt>
                <c:pt idx="53">
                  <c:v>525.64</c:v>
                </c:pt>
                <c:pt idx="54">
                  <c:v>528.98</c:v>
                </c:pt>
                <c:pt idx="55">
                  <c:v>532.32000000000005</c:v>
                </c:pt>
                <c:pt idx="56">
                  <c:v>535.66499999999996</c:v>
                </c:pt>
                <c:pt idx="57">
                  <c:v>539.005</c:v>
                </c:pt>
                <c:pt idx="58">
                  <c:v>542.34500000000003</c:v>
                </c:pt>
                <c:pt idx="59">
                  <c:v>545.68499999999995</c:v>
                </c:pt>
                <c:pt idx="60">
                  <c:v>549.03</c:v>
                </c:pt>
                <c:pt idx="61">
                  <c:v>552.37</c:v>
                </c:pt>
                <c:pt idx="62">
                  <c:v>555.71</c:v>
                </c:pt>
                <c:pt idx="63">
                  <c:v>559.05499999999995</c:v>
                </c:pt>
                <c:pt idx="64">
                  <c:v>562.4</c:v>
                </c:pt>
                <c:pt idx="65">
                  <c:v>565.74</c:v>
                </c:pt>
                <c:pt idx="66">
                  <c:v>569.08000000000004</c:v>
                </c:pt>
                <c:pt idx="67">
                  <c:v>572.41999999999996</c:v>
                </c:pt>
                <c:pt idx="68">
                  <c:v>575.76499999999999</c:v>
                </c:pt>
                <c:pt idx="69">
                  <c:v>579.10500000000002</c:v>
                </c:pt>
                <c:pt idx="70">
                  <c:v>582.44000000000005</c:v>
                </c:pt>
                <c:pt idx="71">
                  <c:v>585.78</c:v>
                </c:pt>
                <c:pt idx="72">
                  <c:v>589.12</c:v>
                </c:pt>
                <c:pt idx="73">
                  <c:v>592.46</c:v>
                </c:pt>
                <c:pt idx="74">
                  <c:v>595.80499999999995</c:v>
                </c:pt>
                <c:pt idx="75">
                  <c:v>599.14499999999998</c:v>
                </c:pt>
                <c:pt idx="76">
                  <c:v>602.48500000000001</c:v>
                </c:pt>
                <c:pt idx="77">
                  <c:v>605.82500000000005</c:v>
                </c:pt>
                <c:pt idx="78">
                  <c:v>609.16</c:v>
                </c:pt>
                <c:pt idx="79">
                  <c:v>612.5</c:v>
                </c:pt>
                <c:pt idx="80">
                  <c:v>615.84</c:v>
                </c:pt>
                <c:pt idx="81">
                  <c:v>619.17999999999995</c:v>
                </c:pt>
                <c:pt idx="82">
                  <c:v>622.51499999999999</c:v>
                </c:pt>
                <c:pt idx="83">
                  <c:v>625.85500000000002</c:v>
                </c:pt>
                <c:pt idx="84">
                  <c:v>629.19500000000005</c:v>
                </c:pt>
                <c:pt idx="85">
                  <c:v>632.53</c:v>
                </c:pt>
                <c:pt idx="86">
                  <c:v>635.87</c:v>
                </c:pt>
                <c:pt idx="87">
                  <c:v>639.20500000000004</c:v>
                </c:pt>
                <c:pt idx="88">
                  <c:v>642.54</c:v>
                </c:pt>
                <c:pt idx="89">
                  <c:v>645.88</c:v>
                </c:pt>
                <c:pt idx="90">
                  <c:v>649.21500000000003</c:v>
                </c:pt>
                <c:pt idx="91">
                  <c:v>652.54499999999996</c:v>
                </c:pt>
                <c:pt idx="92">
                  <c:v>655.88499999999999</c:v>
                </c:pt>
                <c:pt idx="93">
                  <c:v>659.22</c:v>
                </c:pt>
                <c:pt idx="94">
                  <c:v>662.55499999999995</c:v>
                </c:pt>
                <c:pt idx="95">
                  <c:v>665.89</c:v>
                </c:pt>
                <c:pt idx="96">
                  <c:v>669.22</c:v>
                </c:pt>
                <c:pt idx="97">
                  <c:v>672.55499999999995</c:v>
                </c:pt>
                <c:pt idx="98">
                  <c:v>675.88499999999999</c:v>
                </c:pt>
                <c:pt idx="99">
                  <c:v>679.22</c:v>
                </c:pt>
                <c:pt idx="100">
                  <c:v>682.55499999999995</c:v>
                </c:pt>
                <c:pt idx="101">
                  <c:v>685.88499999999999</c:v>
                </c:pt>
                <c:pt idx="102">
                  <c:v>689.21</c:v>
                </c:pt>
                <c:pt idx="103">
                  <c:v>692.54499999999996</c:v>
                </c:pt>
                <c:pt idx="104">
                  <c:v>695.875</c:v>
                </c:pt>
                <c:pt idx="105">
                  <c:v>699.20500000000004</c:v>
                </c:pt>
                <c:pt idx="106">
                  <c:v>702.53499999999997</c:v>
                </c:pt>
                <c:pt idx="107">
                  <c:v>705.86500000000001</c:v>
                </c:pt>
                <c:pt idx="108">
                  <c:v>709.19</c:v>
                </c:pt>
                <c:pt idx="109">
                  <c:v>712.51499999999999</c:v>
                </c:pt>
                <c:pt idx="110">
                  <c:v>715.84</c:v>
                </c:pt>
                <c:pt idx="111">
                  <c:v>719.17</c:v>
                </c:pt>
                <c:pt idx="112">
                  <c:v>722.49</c:v>
                </c:pt>
                <c:pt idx="113">
                  <c:v>725.82</c:v>
                </c:pt>
                <c:pt idx="114">
                  <c:v>729.14499999999998</c:v>
                </c:pt>
                <c:pt idx="115">
                  <c:v>732.46500000000003</c:v>
                </c:pt>
                <c:pt idx="116">
                  <c:v>735.78499999999997</c:v>
                </c:pt>
                <c:pt idx="117">
                  <c:v>739.11</c:v>
                </c:pt>
                <c:pt idx="118">
                  <c:v>742.43499999999995</c:v>
                </c:pt>
                <c:pt idx="119">
                  <c:v>745.755</c:v>
                </c:pt>
                <c:pt idx="120">
                  <c:v>749.07</c:v>
                </c:pt>
                <c:pt idx="121">
                  <c:v>752.39</c:v>
                </c:pt>
                <c:pt idx="122">
                  <c:v>755.71</c:v>
                </c:pt>
                <c:pt idx="123">
                  <c:v>759.03</c:v>
                </c:pt>
                <c:pt idx="124">
                  <c:v>762.35</c:v>
                </c:pt>
                <c:pt idx="125">
                  <c:v>765.66499999999996</c:v>
                </c:pt>
                <c:pt idx="126">
                  <c:v>768.98</c:v>
                </c:pt>
                <c:pt idx="127">
                  <c:v>772.29499999999996</c:v>
                </c:pt>
                <c:pt idx="128">
                  <c:v>775.60500000000002</c:v>
                </c:pt>
                <c:pt idx="129">
                  <c:v>778.92499999999995</c:v>
                </c:pt>
                <c:pt idx="130">
                  <c:v>782.23500000000001</c:v>
                </c:pt>
                <c:pt idx="131">
                  <c:v>785.54499999999996</c:v>
                </c:pt>
                <c:pt idx="132">
                  <c:v>788.85500000000002</c:v>
                </c:pt>
                <c:pt idx="133">
                  <c:v>792.16499999999996</c:v>
                </c:pt>
                <c:pt idx="134">
                  <c:v>795.47500000000002</c:v>
                </c:pt>
                <c:pt idx="135">
                  <c:v>798.78499999999997</c:v>
                </c:pt>
                <c:pt idx="136">
                  <c:v>802.09</c:v>
                </c:pt>
              </c:numCache>
            </c:numRef>
          </c:xVal>
          <c:yVal>
            <c:numRef>
              <c:f>'Cruise 2 Cast AB TSRB'!$T$4:$T$140</c:f>
              <c:numCache>
                <c:formatCode>General</c:formatCode>
                <c:ptCount val="137"/>
                <c:pt idx="0">
                  <c:v>4.5459644795358301E-4</c:v>
                </c:pt>
                <c:pt idx="1">
                  <c:v>5.0083809740558097E-4</c:v>
                </c:pt>
                <c:pt idx="2">
                  <c:v>5.2695746185833499E-4</c:v>
                </c:pt>
                <c:pt idx="3">
                  <c:v>5.5339706061841595E-4</c:v>
                </c:pt>
                <c:pt idx="4">
                  <c:v>6.1873231767390995E-4</c:v>
                </c:pt>
                <c:pt idx="5">
                  <c:v>7.0445653108192996E-4</c:v>
                </c:pt>
                <c:pt idx="6">
                  <c:v>7.6208494243896097E-4</c:v>
                </c:pt>
                <c:pt idx="7">
                  <c:v>7.8396761678467802E-4</c:v>
                </c:pt>
                <c:pt idx="8">
                  <c:v>8.25620939028085E-4</c:v>
                </c:pt>
                <c:pt idx="9">
                  <c:v>8.5834524756170003E-4</c:v>
                </c:pt>
                <c:pt idx="10">
                  <c:v>8.5418117295803599E-4</c:v>
                </c:pt>
                <c:pt idx="11">
                  <c:v>8.8222101070199797E-4</c:v>
                </c:pt>
                <c:pt idx="12">
                  <c:v>9.6557761128449396E-4</c:v>
                </c:pt>
                <c:pt idx="13">
                  <c:v>1.0191694129915E-3</c:v>
                </c:pt>
                <c:pt idx="14">
                  <c:v>1.1422758156548901E-3</c:v>
                </c:pt>
                <c:pt idx="15">
                  <c:v>1.41116243621096E-3</c:v>
                </c:pt>
                <c:pt idx="16">
                  <c:v>1.6554505703572501E-3</c:v>
                </c:pt>
                <c:pt idx="17">
                  <c:v>1.78265541573038E-3</c:v>
                </c:pt>
                <c:pt idx="18">
                  <c:v>1.87219730611183E-3</c:v>
                </c:pt>
                <c:pt idx="19">
                  <c:v>1.9860372647983499E-3</c:v>
                </c:pt>
                <c:pt idx="20">
                  <c:v>2.0825693848541401E-3</c:v>
                </c:pt>
                <c:pt idx="21">
                  <c:v>2.1480960853033399E-3</c:v>
                </c:pt>
                <c:pt idx="22">
                  <c:v>2.19493747585332E-3</c:v>
                </c:pt>
                <c:pt idx="23">
                  <c:v>2.20038786842883E-3</c:v>
                </c:pt>
                <c:pt idx="24">
                  <c:v>2.20236843881416E-3</c:v>
                </c:pt>
                <c:pt idx="25">
                  <c:v>2.3182507095221802E-3</c:v>
                </c:pt>
                <c:pt idx="26">
                  <c:v>2.52939824283102E-3</c:v>
                </c:pt>
                <c:pt idx="27">
                  <c:v>2.7291385477285798E-3</c:v>
                </c:pt>
                <c:pt idx="28">
                  <c:v>2.9257608420114002E-3</c:v>
                </c:pt>
                <c:pt idx="29">
                  <c:v>3.1547500569215001E-3</c:v>
                </c:pt>
                <c:pt idx="30">
                  <c:v>3.3543936198892899E-3</c:v>
                </c:pt>
                <c:pt idx="31">
                  <c:v>3.5148690596744402E-3</c:v>
                </c:pt>
                <c:pt idx="32">
                  <c:v>3.6297469665510901E-3</c:v>
                </c:pt>
                <c:pt idx="33">
                  <c:v>3.7626351894636599E-3</c:v>
                </c:pt>
                <c:pt idx="34">
                  <c:v>3.8693501517225201E-3</c:v>
                </c:pt>
                <c:pt idx="35">
                  <c:v>3.9441114942783398E-3</c:v>
                </c:pt>
                <c:pt idx="36">
                  <c:v>4.0222327819740096E-3</c:v>
                </c:pt>
                <c:pt idx="37">
                  <c:v>4.1554368356897997E-3</c:v>
                </c:pt>
                <c:pt idx="38">
                  <c:v>4.3136846469207903E-3</c:v>
                </c:pt>
                <c:pt idx="39">
                  <c:v>4.4573759853202902E-3</c:v>
                </c:pt>
                <c:pt idx="40">
                  <c:v>4.4817837006006396E-3</c:v>
                </c:pt>
                <c:pt idx="41">
                  <c:v>4.4497261377819501E-3</c:v>
                </c:pt>
                <c:pt idx="42">
                  <c:v>4.5042585044851001E-3</c:v>
                </c:pt>
                <c:pt idx="43">
                  <c:v>4.6442389460318902E-3</c:v>
                </c:pt>
                <c:pt idx="44">
                  <c:v>4.7194497084972102E-3</c:v>
                </c:pt>
                <c:pt idx="45">
                  <c:v>4.7061090017863801E-3</c:v>
                </c:pt>
                <c:pt idx="46">
                  <c:v>4.6876829447478003E-3</c:v>
                </c:pt>
                <c:pt idx="47">
                  <c:v>4.7026600843412302E-3</c:v>
                </c:pt>
                <c:pt idx="48">
                  <c:v>4.6686003397708297E-3</c:v>
                </c:pt>
                <c:pt idx="49">
                  <c:v>4.5405688115774199E-3</c:v>
                </c:pt>
                <c:pt idx="50">
                  <c:v>4.4026823035855202E-3</c:v>
                </c:pt>
                <c:pt idx="51">
                  <c:v>4.4013507431361404E-3</c:v>
                </c:pt>
                <c:pt idx="52">
                  <c:v>4.5092633924548198E-3</c:v>
                </c:pt>
                <c:pt idx="53">
                  <c:v>4.5937363432403799E-3</c:v>
                </c:pt>
                <c:pt idx="54">
                  <c:v>4.6398189662544701E-3</c:v>
                </c:pt>
                <c:pt idx="55">
                  <c:v>4.6729003102529802E-3</c:v>
                </c:pt>
                <c:pt idx="56">
                  <c:v>4.6351847161268502E-3</c:v>
                </c:pt>
                <c:pt idx="57">
                  <c:v>4.5687287709825497E-3</c:v>
                </c:pt>
                <c:pt idx="58">
                  <c:v>4.4964080434790896E-3</c:v>
                </c:pt>
                <c:pt idx="59">
                  <c:v>4.4385284132627302E-3</c:v>
                </c:pt>
                <c:pt idx="60">
                  <c:v>4.3595738897129E-3</c:v>
                </c:pt>
                <c:pt idx="61">
                  <c:v>4.2769529787545502E-3</c:v>
                </c:pt>
                <c:pt idx="62">
                  <c:v>4.18168447463786E-3</c:v>
                </c:pt>
                <c:pt idx="63">
                  <c:v>4.0874718945899001E-3</c:v>
                </c:pt>
                <c:pt idx="64">
                  <c:v>4.0050315406079404E-3</c:v>
                </c:pt>
                <c:pt idx="65">
                  <c:v>3.90418902737604E-3</c:v>
                </c:pt>
                <c:pt idx="66">
                  <c:v>3.7736635907991501E-3</c:v>
                </c:pt>
                <c:pt idx="67">
                  <c:v>3.62840920927707E-3</c:v>
                </c:pt>
                <c:pt idx="68">
                  <c:v>3.4570573655046499E-3</c:v>
                </c:pt>
                <c:pt idx="69">
                  <c:v>3.24608298619849E-3</c:v>
                </c:pt>
                <c:pt idx="70">
                  <c:v>2.9973955103653701E-3</c:v>
                </c:pt>
                <c:pt idx="71">
                  <c:v>2.6960313706205202E-3</c:v>
                </c:pt>
                <c:pt idx="72">
                  <c:v>2.3798287211550099E-3</c:v>
                </c:pt>
                <c:pt idx="73">
                  <c:v>2.1022675776561101E-3</c:v>
                </c:pt>
                <c:pt idx="74">
                  <c:v>1.8620266701046299E-3</c:v>
                </c:pt>
                <c:pt idx="75">
                  <c:v>1.6368694701312399E-3</c:v>
                </c:pt>
                <c:pt idx="76">
                  <c:v>1.45151085319719E-3</c:v>
                </c:pt>
                <c:pt idx="77">
                  <c:v>1.33106262670278E-3</c:v>
                </c:pt>
                <c:pt idx="78">
                  <c:v>1.25955991448397E-3</c:v>
                </c:pt>
                <c:pt idx="79">
                  <c:v>1.20370474336331E-3</c:v>
                </c:pt>
                <c:pt idx="80">
                  <c:v>1.1606493308643101E-3</c:v>
                </c:pt>
                <c:pt idx="81">
                  <c:v>1.1254942229004801E-3</c:v>
                </c:pt>
                <c:pt idx="82">
                  <c:v>1.08879074368849E-3</c:v>
                </c:pt>
                <c:pt idx="83">
                  <c:v>1.0475037706302701E-3</c:v>
                </c:pt>
                <c:pt idx="84">
                  <c:v>1.00757861887848E-3</c:v>
                </c:pt>
                <c:pt idx="85">
                  <c:v>9.7931018627384395E-4</c:v>
                </c:pt>
                <c:pt idx="86">
                  <c:v>9.5543837935353195E-4</c:v>
                </c:pt>
                <c:pt idx="87">
                  <c:v>9.2760954635022496E-4</c:v>
                </c:pt>
                <c:pt idx="88">
                  <c:v>8.9558078668151495E-4</c:v>
                </c:pt>
                <c:pt idx="89">
                  <c:v>8.5633020334410402E-4</c:v>
                </c:pt>
                <c:pt idx="90">
                  <c:v>8.1528758881063202E-4</c:v>
                </c:pt>
                <c:pt idx="91">
                  <c:v>7.6649083937758197E-4</c:v>
                </c:pt>
                <c:pt idx="92">
                  <c:v>7.2188194667066803E-4</c:v>
                </c:pt>
                <c:pt idx="93">
                  <c:v>6.9384080500285901E-4</c:v>
                </c:pt>
                <c:pt idx="94">
                  <c:v>6.8565613879866298E-4</c:v>
                </c:pt>
                <c:pt idx="95">
                  <c:v>6.8624424559496897E-4</c:v>
                </c:pt>
                <c:pt idx="96">
                  <c:v>6.9733456232697099E-4</c:v>
                </c:pt>
                <c:pt idx="97">
                  <c:v>7.1632812809516297E-4</c:v>
                </c:pt>
                <c:pt idx="98">
                  <c:v>7.3310704691810199E-4</c:v>
                </c:pt>
                <c:pt idx="99">
                  <c:v>7.3446790958517003E-4</c:v>
                </c:pt>
                <c:pt idx="100">
                  <c:v>7.0016639102868296E-4</c:v>
                </c:pt>
                <c:pt idx="101">
                  <c:v>6.3440082986560898E-4</c:v>
                </c:pt>
                <c:pt idx="102">
                  <c:v>5.6419239281447098E-4</c:v>
                </c:pt>
                <c:pt idx="103">
                  <c:v>5.0668042844726499E-4</c:v>
                </c:pt>
                <c:pt idx="104">
                  <c:v>4.56845567627496E-4</c:v>
                </c:pt>
                <c:pt idx="105">
                  <c:v>4.0940080242804201E-4</c:v>
                </c:pt>
                <c:pt idx="106">
                  <c:v>3.6711266396518498E-4</c:v>
                </c:pt>
                <c:pt idx="107">
                  <c:v>3.2756354039211502E-4</c:v>
                </c:pt>
                <c:pt idx="108">
                  <c:v>2.8804580661333001E-4</c:v>
                </c:pt>
                <c:pt idx="109">
                  <c:v>2.4044116060472899E-4</c:v>
                </c:pt>
                <c:pt idx="110">
                  <c:v>1.9240248600540399E-4</c:v>
                </c:pt>
                <c:pt idx="111">
                  <c:v>1.5156092961083199E-4</c:v>
                </c:pt>
                <c:pt idx="112">
                  <c:v>1.2186967383217E-4</c:v>
                </c:pt>
                <c:pt idx="113">
                  <c:v>1.0182121196809701E-4</c:v>
                </c:pt>
                <c:pt idx="114" formatCode="0.00E+00">
                  <c:v>8.2785749213121001E-5</c:v>
                </c:pt>
                <c:pt idx="115" formatCode="0.00E+00">
                  <c:v>6.7695175138609895E-5</c:v>
                </c:pt>
                <c:pt idx="116" formatCode="0.00E+00">
                  <c:v>5.9295009875420598E-5</c:v>
                </c:pt>
                <c:pt idx="117" formatCode="0.00E+00">
                  <c:v>5.25682684986715E-5</c:v>
                </c:pt>
                <c:pt idx="118" formatCode="0.00E+00">
                  <c:v>4.8372286258882697E-5</c:v>
                </c:pt>
                <c:pt idx="119" formatCode="0.00E+00">
                  <c:v>4.41111961499537E-5</c:v>
                </c:pt>
                <c:pt idx="120" formatCode="0.00E+00">
                  <c:v>4.4311069318958298E-5</c:v>
                </c:pt>
                <c:pt idx="121" formatCode="0.00E+00">
                  <c:v>4.1698654837304898E-5</c:v>
                </c:pt>
                <c:pt idx="122" formatCode="0.00E+00">
                  <c:v>3.7987721529914803E-5</c:v>
                </c:pt>
                <c:pt idx="123" formatCode="0.00E+00">
                  <c:v>3.1988892138347097E-5</c:v>
                </c:pt>
                <c:pt idx="124" formatCode="0.00E+00">
                  <c:v>2.8266813120547399E-5</c:v>
                </c:pt>
                <c:pt idx="125" formatCode="0.00E+00">
                  <c:v>2.9373988590435999E-5</c:v>
                </c:pt>
                <c:pt idx="126" formatCode="0.00E+00">
                  <c:v>3.4855078501805497E-5</c:v>
                </c:pt>
                <c:pt idx="127" formatCode="0.00E+00">
                  <c:v>3.6008001287597902E-5</c:v>
                </c:pt>
                <c:pt idx="128" formatCode="0.00E+00">
                  <c:v>3.6228093332521202E-5</c:v>
                </c:pt>
                <c:pt idx="129" formatCode="0.00E+00">
                  <c:v>3.8828946025577999E-5</c:v>
                </c:pt>
                <c:pt idx="130" formatCode="0.00E+00">
                  <c:v>3.8540997725184298E-5</c:v>
                </c:pt>
                <c:pt idx="131" formatCode="0.00E+00">
                  <c:v>3.89099410073397E-5</c:v>
                </c:pt>
                <c:pt idx="132" formatCode="0.00E+00">
                  <c:v>4.0398688696963399E-5</c:v>
                </c:pt>
                <c:pt idx="133" formatCode="0.00E+00">
                  <c:v>4.2447921450481003E-5</c:v>
                </c:pt>
                <c:pt idx="134" formatCode="0.00E+00">
                  <c:v>4.0458245764529697E-5</c:v>
                </c:pt>
                <c:pt idx="135" formatCode="0.00E+00">
                  <c:v>4.6421711204875897E-5</c:v>
                </c:pt>
                <c:pt idx="136" formatCode="0.00E+00">
                  <c:v>4.4769971421398499E-5</c:v>
                </c:pt>
              </c:numCache>
            </c:numRef>
          </c:yVal>
          <c:smooth val="1"/>
        </c:ser>
        <c:ser>
          <c:idx val="2"/>
          <c:order val="2"/>
          <c:tx>
            <c:v>bb/b=0.01</c:v>
          </c:tx>
          <c:spPr>
            <a:ln>
              <a:solidFill>
                <a:schemeClr val="accent3"/>
              </a:solidFill>
              <a:prstDash val="sysDash"/>
            </a:ln>
          </c:spPr>
          <c:marker>
            <c:symbol val="none"/>
          </c:marker>
          <c:xVal>
            <c:numRef>
              <c:f>'Cruise 2 Cast AB TSRB'!$W$4:$W$33</c:f>
              <c:numCache>
                <c:formatCode>General</c:formatCode>
                <c:ptCount val="30"/>
                <c:pt idx="0">
                  <c:v>405</c:v>
                </c:pt>
                <c:pt idx="1">
                  <c:v>415</c:v>
                </c:pt>
                <c:pt idx="2">
                  <c:v>425</c:v>
                </c:pt>
                <c:pt idx="3">
                  <c:v>435</c:v>
                </c:pt>
                <c:pt idx="4">
                  <c:v>445</c:v>
                </c:pt>
                <c:pt idx="5">
                  <c:v>455</c:v>
                </c:pt>
                <c:pt idx="6">
                  <c:v>465</c:v>
                </c:pt>
                <c:pt idx="7">
                  <c:v>475</c:v>
                </c:pt>
                <c:pt idx="8">
                  <c:v>485</c:v>
                </c:pt>
                <c:pt idx="9">
                  <c:v>495</c:v>
                </c:pt>
                <c:pt idx="10">
                  <c:v>505</c:v>
                </c:pt>
                <c:pt idx="11">
                  <c:v>515</c:v>
                </c:pt>
                <c:pt idx="12">
                  <c:v>525</c:v>
                </c:pt>
                <c:pt idx="13">
                  <c:v>535</c:v>
                </c:pt>
                <c:pt idx="14">
                  <c:v>545</c:v>
                </c:pt>
                <c:pt idx="15">
                  <c:v>555</c:v>
                </c:pt>
                <c:pt idx="16">
                  <c:v>565</c:v>
                </c:pt>
                <c:pt idx="17">
                  <c:v>575</c:v>
                </c:pt>
                <c:pt idx="18">
                  <c:v>585</c:v>
                </c:pt>
                <c:pt idx="19">
                  <c:v>595</c:v>
                </c:pt>
                <c:pt idx="20">
                  <c:v>605</c:v>
                </c:pt>
                <c:pt idx="21">
                  <c:v>615</c:v>
                </c:pt>
                <c:pt idx="22">
                  <c:v>625</c:v>
                </c:pt>
                <c:pt idx="23">
                  <c:v>635</c:v>
                </c:pt>
                <c:pt idx="24">
                  <c:v>645</c:v>
                </c:pt>
                <c:pt idx="25">
                  <c:v>655</c:v>
                </c:pt>
                <c:pt idx="26">
                  <c:v>665</c:v>
                </c:pt>
                <c:pt idx="27">
                  <c:v>675</c:v>
                </c:pt>
                <c:pt idx="28">
                  <c:v>685</c:v>
                </c:pt>
                <c:pt idx="29">
                  <c:v>695</c:v>
                </c:pt>
              </c:numCache>
            </c:numRef>
          </c:xVal>
          <c:yVal>
            <c:numRef>
              <c:f>'Cruise 2 Cast AB TSRB'!$AA$4:$AA$33</c:f>
              <c:numCache>
                <c:formatCode>0.000000</c:formatCode>
                <c:ptCount val="30"/>
                <c:pt idx="0">
                  <c:v>4.8431999999999998E-3</c:v>
                </c:pt>
                <c:pt idx="1">
                  <c:v>5.0669E-3</c:v>
                </c:pt>
                <c:pt idx="2">
                  <c:v>4.8313000000000002E-3</c:v>
                </c:pt>
                <c:pt idx="3">
                  <c:v>4.9541999999999997E-3</c:v>
                </c:pt>
                <c:pt idx="4">
                  <c:v>5.8735999999999997E-3</c:v>
                </c:pt>
                <c:pt idx="5">
                  <c:v>6.2934999999999996E-3</c:v>
                </c:pt>
                <c:pt idx="6">
                  <c:v>6.3428E-3</c:v>
                </c:pt>
                <c:pt idx="7">
                  <c:v>6.4932000000000002E-3</c:v>
                </c:pt>
                <c:pt idx="8">
                  <c:v>6.3271999999999998E-3</c:v>
                </c:pt>
                <c:pt idx="9">
                  <c:v>6.4720999999999997E-3</c:v>
                </c:pt>
                <c:pt idx="10">
                  <c:v>6.3374E-3</c:v>
                </c:pt>
                <c:pt idx="11">
                  <c:v>5.9592999999999998E-3</c:v>
                </c:pt>
                <c:pt idx="12">
                  <c:v>6.1043E-3</c:v>
                </c:pt>
                <c:pt idx="13">
                  <c:v>6.136E-3</c:v>
                </c:pt>
                <c:pt idx="14">
                  <c:v>5.9570999999999999E-3</c:v>
                </c:pt>
                <c:pt idx="15">
                  <c:v>5.7685000000000002E-3</c:v>
                </c:pt>
                <c:pt idx="16">
                  <c:v>5.6166999999999996E-3</c:v>
                </c:pt>
                <c:pt idx="17">
                  <c:v>5.3737000000000004E-3</c:v>
                </c:pt>
                <c:pt idx="18">
                  <c:v>4.8019999999999998E-3</c:v>
                </c:pt>
                <c:pt idx="19">
                  <c:v>4.1590000000000004E-3</c:v>
                </c:pt>
                <c:pt idx="20">
                  <c:v>3.8027E-3</c:v>
                </c:pt>
                <c:pt idx="21">
                  <c:v>3.5991E-3</c:v>
                </c:pt>
                <c:pt idx="22">
                  <c:v>3.4318999999999999E-3</c:v>
                </c:pt>
                <c:pt idx="23">
                  <c:v>3.2656E-3</c:v>
                </c:pt>
                <c:pt idx="24">
                  <c:v>3.0428E-3</c:v>
                </c:pt>
                <c:pt idx="25">
                  <c:v>2.7734999999999999E-3</c:v>
                </c:pt>
                <c:pt idx="26">
                  <c:v>2.7678999999999998E-3</c:v>
                </c:pt>
                <c:pt idx="27">
                  <c:v>2.7377999999999999E-3</c:v>
                </c:pt>
                <c:pt idx="28">
                  <c:v>2.5211000000000001E-3</c:v>
                </c:pt>
                <c:pt idx="29">
                  <c:v>2.2737999999999999E-3</c:v>
                </c:pt>
              </c:numCache>
            </c:numRef>
          </c:yVal>
          <c:smooth val="1"/>
        </c:ser>
        <c:ser>
          <c:idx val="3"/>
          <c:order val="3"/>
          <c:tx>
            <c:v>bb9</c:v>
          </c:tx>
          <c:spPr>
            <a:ln>
              <a:solidFill>
                <a:schemeClr val="accent6">
                  <a:lumMod val="75000"/>
                </a:schemeClr>
              </a:solidFill>
              <a:prstDash val="sysDash"/>
            </a:ln>
          </c:spPr>
          <c:marker>
            <c:symbol val="none"/>
          </c:marker>
          <c:xVal>
            <c:numRef>
              <c:f>'Cruise 2 Cast AB TSRB'!$AC$4:$AC$33</c:f>
              <c:numCache>
                <c:formatCode>General</c:formatCode>
                <c:ptCount val="30"/>
                <c:pt idx="0">
                  <c:v>405</c:v>
                </c:pt>
                <c:pt idx="1">
                  <c:v>415</c:v>
                </c:pt>
                <c:pt idx="2">
                  <c:v>425</c:v>
                </c:pt>
                <c:pt idx="3">
                  <c:v>435</c:v>
                </c:pt>
                <c:pt idx="4">
                  <c:v>445</c:v>
                </c:pt>
                <c:pt idx="5">
                  <c:v>455</c:v>
                </c:pt>
                <c:pt idx="6">
                  <c:v>465</c:v>
                </c:pt>
                <c:pt idx="7">
                  <c:v>475</c:v>
                </c:pt>
                <c:pt idx="8">
                  <c:v>485</c:v>
                </c:pt>
                <c:pt idx="9">
                  <c:v>495</c:v>
                </c:pt>
                <c:pt idx="10">
                  <c:v>505</c:v>
                </c:pt>
                <c:pt idx="11">
                  <c:v>515</c:v>
                </c:pt>
                <c:pt idx="12">
                  <c:v>525</c:v>
                </c:pt>
                <c:pt idx="13">
                  <c:v>535</c:v>
                </c:pt>
                <c:pt idx="14">
                  <c:v>545</c:v>
                </c:pt>
                <c:pt idx="15">
                  <c:v>555</c:v>
                </c:pt>
                <c:pt idx="16">
                  <c:v>565</c:v>
                </c:pt>
                <c:pt idx="17">
                  <c:v>575</c:v>
                </c:pt>
                <c:pt idx="18">
                  <c:v>585</c:v>
                </c:pt>
                <c:pt idx="19">
                  <c:v>595</c:v>
                </c:pt>
                <c:pt idx="20">
                  <c:v>605</c:v>
                </c:pt>
                <c:pt idx="21">
                  <c:v>615</c:v>
                </c:pt>
                <c:pt idx="22">
                  <c:v>625</c:v>
                </c:pt>
                <c:pt idx="23">
                  <c:v>635</c:v>
                </c:pt>
                <c:pt idx="24">
                  <c:v>645</c:v>
                </c:pt>
                <c:pt idx="25">
                  <c:v>655</c:v>
                </c:pt>
                <c:pt idx="26">
                  <c:v>665</c:v>
                </c:pt>
                <c:pt idx="27">
                  <c:v>675</c:v>
                </c:pt>
                <c:pt idx="28">
                  <c:v>685</c:v>
                </c:pt>
                <c:pt idx="29">
                  <c:v>695</c:v>
                </c:pt>
              </c:numCache>
            </c:numRef>
          </c:xVal>
          <c:yVal>
            <c:numRef>
              <c:f>'Cruise 2 Cast AB TSRB'!$AG$4:$AG$33</c:f>
              <c:numCache>
                <c:formatCode>0.00E+00</c:formatCode>
                <c:ptCount val="30"/>
                <c:pt idx="0">
                  <c:v>4.3791000000000004E-3</c:v>
                </c:pt>
                <c:pt idx="1">
                  <c:v>4.5656999999999998E-3</c:v>
                </c:pt>
                <c:pt idx="2">
                  <c:v>4.4741E-3</c:v>
                </c:pt>
                <c:pt idx="3">
                  <c:v>4.7543000000000004E-3</c:v>
                </c:pt>
                <c:pt idx="4">
                  <c:v>5.7371000000000002E-3</c:v>
                </c:pt>
                <c:pt idx="5">
                  <c:v>6.1228000000000003E-3</c:v>
                </c:pt>
                <c:pt idx="6">
                  <c:v>6.1367000000000001E-3</c:v>
                </c:pt>
                <c:pt idx="7">
                  <c:v>6.2348000000000004E-3</c:v>
                </c:pt>
                <c:pt idx="8">
                  <c:v>6.0191999999999997E-3</c:v>
                </c:pt>
                <c:pt idx="9">
                  <c:v>6.1345999999999996E-3</c:v>
                </c:pt>
                <c:pt idx="10">
                  <c:v>6.0070000000000002E-3</c:v>
                </c:pt>
                <c:pt idx="11">
                  <c:v>5.6175000000000001E-3</c:v>
                </c:pt>
                <c:pt idx="12">
                  <c:v>5.6591000000000002E-3</c:v>
                </c:pt>
                <c:pt idx="13">
                  <c:v>5.6261000000000002E-3</c:v>
                </c:pt>
                <c:pt idx="14">
                  <c:v>5.4755999999999997E-3</c:v>
                </c:pt>
                <c:pt idx="15">
                  <c:v>5.3172999999999996E-3</c:v>
                </c:pt>
                <c:pt idx="16">
                  <c:v>5.1881000000000002E-3</c:v>
                </c:pt>
                <c:pt idx="17">
                  <c:v>4.9903999999999999E-3</c:v>
                </c:pt>
                <c:pt idx="18">
                  <c:v>4.5066999999999998E-3</c:v>
                </c:pt>
                <c:pt idx="19">
                  <c:v>3.9489E-3</c:v>
                </c:pt>
                <c:pt idx="20">
                  <c:v>3.6232E-3</c:v>
                </c:pt>
                <c:pt idx="21">
                  <c:v>3.4061999999999999E-3</c:v>
                </c:pt>
                <c:pt idx="22">
                  <c:v>3.2285999999999999E-3</c:v>
                </c:pt>
                <c:pt idx="23">
                  <c:v>3.0539999999999999E-3</c:v>
                </c:pt>
                <c:pt idx="24">
                  <c:v>2.8322E-3</c:v>
                </c:pt>
                <c:pt idx="25">
                  <c:v>2.5896000000000001E-3</c:v>
                </c:pt>
                <c:pt idx="26">
                  <c:v>2.6077000000000001E-3</c:v>
                </c:pt>
                <c:pt idx="27">
                  <c:v>2.5869000000000001E-3</c:v>
                </c:pt>
                <c:pt idx="28">
                  <c:v>2.3855999999999999E-3</c:v>
                </c:pt>
                <c:pt idx="29">
                  <c:v>2.1554E-3</c:v>
                </c:pt>
              </c:numCache>
            </c:numRef>
          </c:yVal>
          <c:smooth val="1"/>
        </c:ser>
        <c:axId val="65741952"/>
        <c:axId val="65743872"/>
      </c:scatterChart>
      <c:valAx>
        <c:axId val="65741952"/>
        <c:scaling>
          <c:orientation val="minMax"/>
          <c:max val="800"/>
          <c:min val="40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Wavelength</a:t>
                </a:r>
                <a:r>
                  <a:rPr lang="en-US" baseline="0"/>
                  <a:t> (nm)</a:t>
                </a:r>
                <a:endParaRPr lang="en-US"/>
              </a:p>
            </c:rich>
          </c:tx>
          <c:layout/>
        </c:title>
        <c:numFmt formatCode="General" sourceLinked="1"/>
        <c:majorTickMark val="none"/>
        <c:tickLblPos val="nextTo"/>
        <c:crossAx val="65743872"/>
        <c:crosses val="autoZero"/>
        <c:crossBetween val="midCat"/>
      </c:valAx>
      <c:valAx>
        <c:axId val="65743872"/>
        <c:scaling>
          <c:orientation val="minMax"/>
          <c:min val="0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Lu</a:t>
                </a:r>
                <a:r>
                  <a:rPr lang="en-US" baseline="0"/>
                  <a:t> (W/m^2 sr^-1 nm)</a:t>
                </a:r>
                <a:endParaRPr lang="en-US"/>
              </a:p>
            </c:rich>
          </c:tx>
          <c:layout/>
        </c:title>
        <c:numFmt formatCode="General" sourceLinked="1"/>
        <c:majorTickMark val="none"/>
        <c:tickLblPos val="nextTo"/>
        <c:crossAx val="6574195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554851213218601"/>
          <c:y val="0.14485731268324289"/>
          <c:w val="0.3191984229819374"/>
          <c:h val="0.22853597329651987"/>
        </c:manualLayout>
      </c:layout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sz="1800" b="1" i="0" baseline="0"/>
              <a:t>Ed comparison (HydroLight vs field)</a:t>
            </a:r>
            <a:endParaRPr lang="en-US"/>
          </a:p>
        </c:rich>
      </c:tx>
      <c:layout/>
    </c:title>
    <c:plotArea>
      <c:layout>
        <c:manualLayout>
          <c:layoutTarget val="inner"/>
          <c:xMode val="edge"/>
          <c:yMode val="edge"/>
          <c:x val="0.15832113091126776"/>
          <c:y val="0.14385490275254054"/>
          <c:w val="0.76908884956440571"/>
          <c:h val="0.67260353994212263"/>
        </c:manualLayout>
      </c:layout>
      <c:scatterChart>
        <c:scatterStyle val="smoothMarker"/>
        <c:ser>
          <c:idx val="1"/>
          <c:order val="0"/>
          <c:tx>
            <c:v>TSRB Ed</c:v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xVal>
            <c:numRef>
              <c:f>'Cruise 2 Cast AB TSRB'!$A$4:$A$126</c:f>
              <c:numCache>
                <c:formatCode>General</c:formatCode>
                <c:ptCount val="123"/>
                <c:pt idx="0">
                  <c:v>397.12</c:v>
                </c:pt>
                <c:pt idx="1">
                  <c:v>400.41499999999996</c:v>
                </c:pt>
                <c:pt idx="2">
                  <c:v>403.72</c:v>
                </c:pt>
                <c:pt idx="3">
                  <c:v>407.02499999999998</c:v>
                </c:pt>
                <c:pt idx="4">
                  <c:v>410.33</c:v>
                </c:pt>
                <c:pt idx="5">
                  <c:v>413.63</c:v>
                </c:pt>
                <c:pt idx="6">
                  <c:v>416.935</c:v>
                </c:pt>
                <c:pt idx="7">
                  <c:v>420.24</c:v>
                </c:pt>
                <c:pt idx="8">
                  <c:v>423.53999999999996</c:v>
                </c:pt>
                <c:pt idx="9">
                  <c:v>426.84000000000003</c:v>
                </c:pt>
                <c:pt idx="10">
                  <c:v>430.14499999999998</c:v>
                </c:pt>
                <c:pt idx="11">
                  <c:v>433.45000000000005</c:v>
                </c:pt>
                <c:pt idx="12">
                  <c:v>436.755</c:v>
                </c:pt>
                <c:pt idx="13">
                  <c:v>440.05500000000001</c:v>
                </c:pt>
                <c:pt idx="14">
                  <c:v>443.36</c:v>
                </c:pt>
                <c:pt idx="15">
                  <c:v>446.65999999999997</c:v>
                </c:pt>
                <c:pt idx="16">
                  <c:v>449.96</c:v>
                </c:pt>
                <c:pt idx="17">
                  <c:v>453.26499999999999</c:v>
                </c:pt>
                <c:pt idx="18">
                  <c:v>456.57</c:v>
                </c:pt>
                <c:pt idx="19">
                  <c:v>459.87</c:v>
                </c:pt>
                <c:pt idx="20">
                  <c:v>463.16999999999996</c:v>
                </c:pt>
                <c:pt idx="21">
                  <c:v>466.47500000000002</c:v>
                </c:pt>
                <c:pt idx="22">
                  <c:v>469.77499999999998</c:v>
                </c:pt>
                <c:pt idx="23">
                  <c:v>473.07500000000005</c:v>
                </c:pt>
                <c:pt idx="24">
                  <c:v>476.375</c:v>
                </c:pt>
                <c:pt idx="25">
                  <c:v>479.68</c:v>
                </c:pt>
                <c:pt idx="26">
                  <c:v>482.98500000000001</c:v>
                </c:pt>
                <c:pt idx="27">
                  <c:v>486.28</c:v>
                </c:pt>
                <c:pt idx="28">
                  <c:v>489.58499999999998</c:v>
                </c:pt>
                <c:pt idx="29">
                  <c:v>492.88</c:v>
                </c:pt>
                <c:pt idx="30">
                  <c:v>496.18</c:v>
                </c:pt>
                <c:pt idx="31">
                  <c:v>499.48500000000001</c:v>
                </c:pt>
                <c:pt idx="32">
                  <c:v>502.78</c:v>
                </c:pt>
                <c:pt idx="33">
                  <c:v>506.08500000000004</c:v>
                </c:pt>
                <c:pt idx="34">
                  <c:v>509.38</c:v>
                </c:pt>
                <c:pt idx="35">
                  <c:v>512.68000000000006</c:v>
                </c:pt>
                <c:pt idx="36">
                  <c:v>515.98</c:v>
                </c:pt>
                <c:pt idx="37">
                  <c:v>519.28</c:v>
                </c:pt>
                <c:pt idx="38">
                  <c:v>522.57500000000005</c:v>
                </c:pt>
                <c:pt idx="39">
                  <c:v>525.875</c:v>
                </c:pt>
                <c:pt idx="40">
                  <c:v>529.17499999999995</c:v>
                </c:pt>
                <c:pt idx="41">
                  <c:v>532.47</c:v>
                </c:pt>
                <c:pt idx="42">
                  <c:v>535.76499999999999</c:v>
                </c:pt>
                <c:pt idx="43">
                  <c:v>539.06500000000005</c:v>
                </c:pt>
                <c:pt idx="44">
                  <c:v>542.36</c:v>
                </c:pt>
                <c:pt idx="45">
                  <c:v>545.65499999999997</c:v>
                </c:pt>
                <c:pt idx="46">
                  <c:v>548.95000000000005</c:v>
                </c:pt>
                <c:pt idx="47">
                  <c:v>552.245</c:v>
                </c:pt>
                <c:pt idx="48">
                  <c:v>555.54</c:v>
                </c:pt>
                <c:pt idx="49">
                  <c:v>558.83500000000004</c:v>
                </c:pt>
                <c:pt idx="50">
                  <c:v>562.13</c:v>
                </c:pt>
                <c:pt idx="51">
                  <c:v>565.42499999999995</c:v>
                </c:pt>
                <c:pt idx="52">
                  <c:v>568.71500000000003</c:v>
                </c:pt>
                <c:pt idx="53">
                  <c:v>572.01</c:v>
                </c:pt>
                <c:pt idx="54">
                  <c:v>575.30500000000006</c:v>
                </c:pt>
                <c:pt idx="55">
                  <c:v>578.59500000000003</c:v>
                </c:pt>
                <c:pt idx="56">
                  <c:v>581.88499999999999</c:v>
                </c:pt>
                <c:pt idx="57">
                  <c:v>585.18000000000006</c:v>
                </c:pt>
                <c:pt idx="58">
                  <c:v>588.47</c:v>
                </c:pt>
                <c:pt idx="59">
                  <c:v>591.76</c:v>
                </c:pt>
                <c:pt idx="60">
                  <c:v>595.04999999999995</c:v>
                </c:pt>
                <c:pt idx="61">
                  <c:v>598.33500000000004</c:v>
                </c:pt>
                <c:pt idx="62">
                  <c:v>601.63</c:v>
                </c:pt>
                <c:pt idx="63">
                  <c:v>604.91499999999996</c:v>
                </c:pt>
                <c:pt idx="64">
                  <c:v>608.20499999999993</c:v>
                </c:pt>
                <c:pt idx="65">
                  <c:v>611.49</c:v>
                </c:pt>
                <c:pt idx="66">
                  <c:v>614.77499999999998</c:v>
                </c:pt>
                <c:pt idx="67">
                  <c:v>618.06500000000005</c:v>
                </c:pt>
                <c:pt idx="68">
                  <c:v>621.35</c:v>
                </c:pt>
                <c:pt idx="69">
                  <c:v>624.63499999999999</c:v>
                </c:pt>
                <c:pt idx="70">
                  <c:v>627.91999999999996</c:v>
                </c:pt>
                <c:pt idx="71">
                  <c:v>631.20500000000004</c:v>
                </c:pt>
                <c:pt idx="72">
                  <c:v>634.49</c:v>
                </c:pt>
                <c:pt idx="73">
                  <c:v>637.77499999999998</c:v>
                </c:pt>
                <c:pt idx="74">
                  <c:v>641.04999999999995</c:v>
                </c:pt>
                <c:pt idx="75">
                  <c:v>644.33500000000004</c:v>
                </c:pt>
                <c:pt idx="76">
                  <c:v>647.61500000000001</c:v>
                </c:pt>
                <c:pt idx="77">
                  <c:v>650.9</c:v>
                </c:pt>
                <c:pt idx="78">
                  <c:v>654.17499999999995</c:v>
                </c:pt>
                <c:pt idx="79">
                  <c:v>657.46</c:v>
                </c:pt>
                <c:pt idx="80">
                  <c:v>660.7349999999999</c:v>
                </c:pt>
                <c:pt idx="81">
                  <c:v>664.01</c:v>
                </c:pt>
                <c:pt idx="82">
                  <c:v>667.29</c:v>
                </c:pt>
                <c:pt idx="83">
                  <c:v>670.56500000000005</c:v>
                </c:pt>
                <c:pt idx="84">
                  <c:v>673.83999999999992</c:v>
                </c:pt>
                <c:pt idx="85">
                  <c:v>677.11500000000001</c:v>
                </c:pt>
                <c:pt idx="86">
                  <c:v>680.39</c:v>
                </c:pt>
                <c:pt idx="87">
                  <c:v>683.66499999999996</c:v>
                </c:pt>
                <c:pt idx="88">
                  <c:v>686.94</c:v>
                </c:pt>
                <c:pt idx="89">
                  <c:v>690.21500000000003</c:v>
                </c:pt>
                <c:pt idx="90">
                  <c:v>693.48500000000001</c:v>
                </c:pt>
                <c:pt idx="91">
                  <c:v>696.76</c:v>
                </c:pt>
                <c:pt idx="92">
                  <c:v>700.02499999999998</c:v>
                </c:pt>
                <c:pt idx="93">
                  <c:v>703.29499999999996</c:v>
                </c:pt>
                <c:pt idx="94">
                  <c:v>706.56500000000005</c:v>
                </c:pt>
                <c:pt idx="95">
                  <c:v>709.83500000000004</c:v>
                </c:pt>
                <c:pt idx="96">
                  <c:v>713.1</c:v>
                </c:pt>
                <c:pt idx="97">
                  <c:v>716.36500000000001</c:v>
                </c:pt>
                <c:pt idx="98">
                  <c:v>719.63</c:v>
                </c:pt>
                <c:pt idx="99">
                  <c:v>722.89499999999998</c:v>
                </c:pt>
                <c:pt idx="100">
                  <c:v>726.16000000000008</c:v>
                </c:pt>
                <c:pt idx="101">
                  <c:v>729.42499999999995</c:v>
                </c:pt>
                <c:pt idx="102">
                  <c:v>732.68499999999995</c:v>
                </c:pt>
                <c:pt idx="103">
                  <c:v>735.95</c:v>
                </c:pt>
                <c:pt idx="104">
                  <c:v>739.20499999999993</c:v>
                </c:pt>
                <c:pt idx="105">
                  <c:v>742.47</c:v>
                </c:pt>
                <c:pt idx="106">
                  <c:v>745.72499999999991</c:v>
                </c:pt>
                <c:pt idx="107">
                  <c:v>748.98500000000001</c:v>
                </c:pt>
                <c:pt idx="108">
                  <c:v>752.24</c:v>
                </c:pt>
                <c:pt idx="109">
                  <c:v>755.495</c:v>
                </c:pt>
                <c:pt idx="110">
                  <c:v>758.75</c:v>
                </c:pt>
                <c:pt idx="111">
                  <c:v>762.005</c:v>
                </c:pt>
                <c:pt idx="112">
                  <c:v>765.26</c:v>
                </c:pt>
                <c:pt idx="113">
                  <c:v>768.51499999999999</c:v>
                </c:pt>
                <c:pt idx="114">
                  <c:v>771.76499999999999</c:v>
                </c:pt>
                <c:pt idx="115">
                  <c:v>775.02</c:v>
                </c:pt>
                <c:pt idx="116">
                  <c:v>778.26499999999999</c:v>
                </c:pt>
                <c:pt idx="117">
                  <c:v>781.52</c:v>
                </c:pt>
                <c:pt idx="118">
                  <c:v>784.76499999999999</c:v>
                </c:pt>
                <c:pt idx="119">
                  <c:v>788.01</c:v>
                </c:pt>
                <c:pt idx="120">
                  <c:v>791.26</c:v>
                </c:pt>
                <c:pt idx="121">
                  <c:v>794.505</c:v>
                </c:pt>
                <c:pt idx="122">
                  <c:v>797.75</c:v>
                </c:pt>
              </c:numCache>
            </c:numRef>
          </c:xVal>
          <c:yVal>
            <c:numRef>
              <c:f>'Cruise 2 Cast AB TSRB'!$H$4:$H$126</c:f>
              <c:numCache>
                <c:formatCode>General</c:formatCode>
                <c:ptCount val="123"/>
                <c:pt idx="0">
                  <c:v>0.62445266352000006</c:v>
                </c:pt>
                <c:pt idx="1">
                  <c:v>0.78260146428699995</c:v>
                </c:pt>
                <c:pt idx="2">
                  <c:v>0.88552813241100015</c:v>
                </c:pt>
                <c:pt idx="3">
                  <c:v>0.91388151651199989</c:v>
                </c:pt>
                <c:pt idx="4">
                  <c:v>0.93941069048400005</c:v>
                </c:pt>
                <c:pt idx="5">
                  <c:v>0.96398043488100005</c:v>
                </c:pt>
                <c:pt idx="6">
                  <c:v>0.97639790254000003</c:v>
                </c:pt>
                <c:pt idx="7">
                  <c:v>0.96865118901000002</c:v>
                </c:pt>
                <c:pt idx="8">
                  <c:v>0.95212543367699998</c:v>
                </c:pt>
                <c:pt idx="9">
                  <c:v>0.9127662139210001</c:v>
                </c:pt>
                <c:pt idx="10">
                  <c:v>0.90158548777400005</c:v>
                </c:pt>
                <c:pt idx="11">
                  <c:v>0.94100164311299994</c:v>
                </c:pt>
                <c:pt idx="12">
                  <c:v>1.0091306494580001</c:v>
                </c:pt>
                <c:pt idx="13">
                  <c:v>1.069525983603</c:v>
                </c:pt>
                <c:pt idx="14">
                  <c:v>1.124405368468</c:v>
                </c:pt>
                <c:pt idx="15">
                  <c:v>1.184442039855</c:v>
                </c:pt>
                <c:pt idx="16">
                  <c:v>1.228537243356</c:v>
                </c:pt>
                <c:pt idx="17">
                  <c:v>1.2500370055800001</c:v>
                </c:pt>
                <c:pt idx="18">
                  <c:v>1.265021362305</c:v>
                </c:pt>
                <c:pt idx="19">
                  <c:v>1.2776954772649998</c:v>
                </c:pt>
                <c:pt idx="20">
                  <c:v>1.2813062466299998</c:v>
                </c:pt>
                <c:pt idx="21">
                  <c:v>1.2779090724940001</c:v>
                </c:pt>
                <c:pt idx="22">
                  <c:v>1.2754361063989998</c:v>
                </c:pt>
                <c:pt idx="23">
                  <c:v>1.2841285953400001</c:v>
                </c:pt>
                <c:pt idx="24">
                  <c:v>1.303201574144</c:v>
                </c:pt>
                <c:pt idx="25">
                  <c:v>1.305146693053</c:v>
                </c:pt>
                <c:pt idx="26">
                  <c:v>1.274070198565</c:v>
                </c:pt>
                <c:pt idx="27">
                  <c:v>1.2390622531089999</c:v>
                </c:pt>
                <c:pt idx="28">
                  <c:v>1.233340322985</c:v>
                </c:pt>
                <c:pt idx="29">
                  <c:v>1.251862806831</c:v>
                </c:pt>
                <c:pt idx="30">
                  <c:v>1.2509774051229998</c:v>
                </c:pt>
                <c:pt idx="31">
                  <c:v>1.2387652387979999</c:v>
                </c:pt>
                <c:pt idx="32">
                  <c:v>1.223590419775</c:v>
                </c:pt>
                <c:pt idx="33">
                  <c:v>1.2201072525230001</c:v>
                </c:pt>
                <c:pt idx="34">
                  <c:v>1.215634161601</c:v>
                </c:pt>
                <c:pt idx="35">
                  <c:v>1.1893308272709999</c:v>
                </c:pt>
                <c:pt idx="36">
                  <c:v>1.153301598299</c:v>
                </c:pt>
                <c:pt idx="37">
                  <c:v>1.1395045430269999</c:v>
                </c:pt>
                <c:pt idx="38">
                  <c:v>1.1511667207479999</c:v>
                </c:pt>
                <c:pt idx="39">
                  <c:v>1.1683390675780001</c:v>
                </c:pt>
                <c:pt idx="40">
                  <c:v>1.1817734322260001</c:v>
                </c:pt>
                <c:pt idx="41">
                  <c:v>1.1889231097219999</c:v>
                </c:pt>
                <c:pt idx="42">
                  <c:v>1.1891327912129999</c:v>
                </c:pt>
                <c:pt idx="43">
                  <c:v>1.1818949469860001</c:v>
                </c:pt>
                <c:pt idx="44">
                  <c:v>1.1792902926369999</c:v>
                </c:pt>
                <c:pt idx="45">
                  <c:v>1.188036502686</c:v>
                </c:pt>
                <c:pt idx="46">
                  <c:v>1.1930902539750001</c:v>
                </c:pt>
                <c:pt idx="47">
                  <c:v>1.1959631472329999</c:v>
                </c:pt>
                <c:pt idx="48">
                  <c:v>1.1877132717340002</c:v>
                </c:pt>
                <c:pt idx="49">
                  <c:v>1.1766765535419998</c:v>
                </c:pt>
                <c:pt idx="50">
                  <c:v>1.1699356409480002</c:v>
                </c:pt>
                <c:pt idx="51">
                  <c:v>1.1580931269220001</c:v>
                </c:pt>
                <c:pt idx="52">
                  <c:v>1.148882099168</c:v>
                </c:pt>
                <c:pt idx="53">
                  <c:v>1.1451465981219999</c:v>
                </c:pt>
                <c:pt idx="54">
                  <c:v>1.14175331091</c:v>
                </c:pt>
                <c:pt idx="55">
                  <c:v>1.141242235639</c:v>
                </c:pt>
                <c:pt idx="56">
                  <c:v>1.138812786845</c:v>
                </c:pt>
                <c:pt idx="57">
                  <c:v>1.1149254707129999</c:v>
                </c:pt>
                <c:pt idx="58">
                  <c:v>1.0785343053409999</c:v>
                </c:pt>
                <c:pt idx="59">
                  <c:v>1.0616702654369998</c:v>
                </c:pt>
                <c:pt idx="60">
                  <c:v>1.0663968571519999</c:v>
                </c:pt>
                <c:pt idx="61">
                  <c:v>1.0775614183439999</c:v>
                </c:pt>
                <c:pt idx="62">
                  <c:v>1.0868144520230001</c:v>
                </c:pt>
                <c:pt idx="63">
                  <c:v>1.0900803686189999</c:v>
                </c:pt>
                <c:pt idx="64">
                  <c:v>1.084469820107</c:v>
                </c:pt>
                <c:pt idx="65">
                  <c:v>1.070524716605</c:v>
                </c:pt>
                <c:pt idx="66">
                  <c:v>1.0598331977770001</c:v>
                </c:pt>
                <c:pt idx="67">
                  <c:v>1.0536454819250001</c:v>
                </c:pt>
                <c:pt idx="68">
                  <c:v>1.045166456007</c:v>
                </c:pt>
                <c:pt idx="69">
                  <c:v>1.0291323520260001</c:v>
                </c:pt>
                <c:pt idx="70">
                  <c:v>1.0146992563199999</c:v>
                </c:pt>
                <c:pt idx="71">
                  <c:v>1.0076054830769998</c:v>
                </c:pt>
                <c:pt idx="72">
                  <c:v>1.0091545484819999</c:v>
                </c:pt>
                <c:pt idx="73">
                  <c:v>1.009315514474</c:v>
                </c:pt>
                <c:pt idx="74">
                  <c:v>0.99887989568500002</c:v>
                </c:pt>
                <c:pt idx="75">
                  <c:v>0.97716031805699999</c:v>
                </c:pt>
                <c:pt idx="76">
                  <c:v>0.95634388806699988</c:v>
                </c:pt>
                <c:pt idx="77">
                  <c:v>0.93370804398899987</c:v>
                </c:pt>
                <c:pt idx="78">
                  <c:v>0.91819506057099998</c:v>
                </c:pt>
                <c:pt idx="79">
                  <c:v>0.92099694330100013</c:v>
                </c:pt>
                <c:pt idx="80">
                  <c:v>0.94344740238499991</c:v>
                </c:pt>
                <c:pt idx="81">
                  <c:v>0.95790823407399994</c:v>
                </c:pt>
                <c:pt idx="82">
                  <c:v>0.95826065726799992</c:v>
                </c:pt>
                <c:pt idx="83">
                  <c:v>0.95236364687999997</c:v>
                </c:pt>
                <c:pt idx="84">
                  <c:v>0.94483235403599997</c:v>
                </c:pt>
                <c:pt idx="85">
                  <c:v>0.93691332465800004</c:v>
                </c:pt>
                <c:pt idx="86">
                  <c:v>0.91599212202699998</c:v>
                </c:pt>
                <c:pt idx="87">
                  <c:v>0.86306023455699998</c:v>
                </c:pt>
                <c:pt idx="88">
                  <c:v>0.80728281090999998</c:v>
                </c:pt>
                <c:pt idx="89">
                  <c:v>0.77477553917800013</c:v>
                </c:pt>
                <c:pt idx="90">
                  <c:v>0.78084245974900002</c:v>
                </c:pt>
                <c:pt idx="91">
                  <c:v>0.78442379355699998</c:v>
                </c:pt>
                <c:pt idx="92">
                  <c:v>0.78666899349399999</c:v>
                </c:pt>
                <c:pt idx="93">
                  <c:v>0.789352415817</c:v>
                </c:pt>
                <c:pt idx="94">
                  <c:v>0.79624608568300004</c:v>
                </c:pt>
                <c:pt idx="95">
                  <c:v>0.78756312112299998</c:v>
                </c:pt>
                <c:pt idx="96">
                  <c:v>0.72958242489499991</c:v>
                </c:pt>
                <c:pt idx="97">
                  <c:v>0.64282479865800002</c:v>
                </c:pt>
                <c:pt idx="98">
                  <c:v>0.57808888452900009</c:v>
                </c:pt>
                <c:pt idx="99">
                  <c:v>0.55619062444699996</c:v>
                </c:pt>
                <c:pt idx="100">
                  <c:v>0.55473087873000004</c:v>
                </c:pt>
                <c:pt idx="101">
                  <c:v>0.57916375534599995</c:v>
                </c:pt>
                <c:pt idx="102">
                  <c:v>0.62608050579399999</c:v>
                </c:pt>
                <c:pt idx="103">
                  <c:v>0.66840704592799993</c:v>
                </c:pt>
                <c:pt idx="104">
                  <c:v>0.69232727987299991</c:v>
                </c:pt>
                <c:pt idx="105">
                  <c:v>0.70935485011400001</c:v>
                </c:pt>
                <c:pt idx="106">
                  <c:v>0.71504867495000002</c:v>
                </c:pt>
                <c:pt idx="107">
                  <c:v>0.711837938881</c:v>
                </c:pt>
                <c:pt idx="108">
                  <c:v>0.68830811117699997</c:v>
                </c:pt>
                <c:pt idx="109">
                  <c:v>0.58579804348100006</c:v>
                </c:pt>
                <c:pt idx="110">
                  <c:v>0.42474414331799998</c:v>
                </c:pt>
                <c:pt idx="111">
                  <c:v>0.33487129363900003</c:v>
                </c:pt>
                <c:pt idx="112">
                  <c:v>0.408697971908</c:v>
                </c:pt>
                <c:pt idx="113">
                  <c:v>0.53654040026399996</c:v>
                </c:pt>
                <c:pt idx="114">
                  <c:v>0.61356659102800004</c:v>
                </c:pt>
                <c:pt idx="115">
                  <c:v>0.63793383604300002</c:v>
                </c:pt>
                <c:pt idx="116">
                  <c:v>0.63950512119199998</c:v>
                </c:pt>
                <c:pt idx="117">
                  <c:v>0.61592690738700007</c:v>
                </c:pt>
                <c:pt idx="118">
                  <c:v>0.61127963040699995</c:v>
                </c:pt>
                <c:pt idx="119">
                  <c:v>0.58740882270100003</c:v>
                </c:pt>
                <c:pt idx="120">
                  <c:v>0.567927081522</c:v>
                </c:pt>
                <c:pt idx="121">
                  <c:v>0.55457043880000001</c:v>
                </c:pt>
                <c:pt idx="122">
                  <c:v>0.54477127992499996</c:v>
                </c:pt>
              </c:numCache>
            </c:numRef>
          </c:yVal>
          <c:smooth val="1"/>
        </c:ser>
        <c:ser>
          <c:idx val="0"/>
          <c:order val="1"/>
          <c:tx>
            <c:v>HyperPRO Ed</c:v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xVal>
            <c:numRef>
              <c:f>'Cruise 2 Cast AB TSRB'!$P$4:$P$140</c:f>
              <c:numCache>
                <c:formatCode>General</c:formatCode>
                <c:ptCount val="137"/>
                <c:pt idx="0">
                  <c:v>348.92</c:v>
                </c:pt>
                <c:pt idx="1">
                  <c:v>352.24</c:v>
                </c:pt>
                <c:pt idx="2">
                  <c:v>355.565</c:v>
                </c:pt>
                <c:pt idx="3">
                  <c:v>358.89</c:v>
                </c:pt>
                <c:pt idx="4">
                  <c:v>362.21499999999997</c:v>
                </c:pt>
                <c:pt idx="5">
                  <c:v>365.54</c:v>
                </c:pt>
                <c:pt idx="6">
                  <c:v>368.86500000000001</c:v>
                </c:pt>
                <c:pt idx="7">
                  <c:v>372.19</c:v>
                </c:pt>
                <c:pt idx="8">
                  <c:v>375.52</c:v>
                </c:pt>
                <c:pt idx="9">
                  <c:v>378.84500000000003</c:v>
                </c:pt>
                <c:pt idx="10">
                  <c:v>382.17500000000001</c:v>
                </c:pt>
                <c:pt idx="11">
                  <c:v>385.5</c:v>
                </c:pt>
                <c:pt idx="12">
                  <c:v>388.83</c:v>
                </c:pt>
                <c:pt idx="13">
                  <c:v>392.16</c:v>
                </c:pt>
                <c:pt idx="14">
                  <c:v>395.49</c:v>
                </c:pt>
                <c:pt idx="15">
                  <c:v>398.82</c:v>
                </c:pt>
                <c:pt idx="16">
                  <c:v>402.15</c:v>
                </c:pt>
                <c:pt idx="17">
                  <c:v>405.48</c:v>
                </c:pt>
                <c:pt idx="18">
                  <c:v>408.815</c:v>
                </c:pt>
                <c:pt idx="19">
                  <c:v>412.14499999999998</c:v>
                </c:pt>
                <c:pt idx="20">
                  <c:v>415.47500000000002</c:v>
                </c:pt>
                <c:pt idx="21">
                  <c:v>418.815</c:v>
                </c:pt>
                <c:pt idx="22">
                  <c:v>422.14499999999998</c:v>
                </c:pt>
                <c:pt idx="23">
                  <c:v>425.48</c:v>
                </c:pt>
                <c:pt idx="24">
                  <c:v>428.815</c:v>
                </c:pt>
                <c:pt idx="25">
                  <c:v>432.15</c:v>
                </c:pt>
                <c:pt idx="26">
                  <c:v>435.48500000000001</c:v>
                </c:pt>
                <c:pt idx="27">
                  <c:v>438.82</c:v>
                </c:pt>
                <c:pt idx="28">
                  <c:v>442.16</c:v>
                </c:pt>
                <c:pt idx="29">
                  <c:v>445.49</c:v>
                </c:pt>
                <c:pt idx="30">
                  <c:v>448.83</c:v>
                </c:pt>
                <c:pt idx="31">
                  <c:v>452.17</c:v>
                </c:pt>
                <c:pt idx="32">
                  <c:v>455.5</c:v>
                </c:pt>
                <c:pt idx="33">
                  <c:v>458.84</c:v>
                </c:pt>
                <c:pt idx="34">
                  <c:v>462.18</c:v>
                </c:pt>
                <c:pt idx="35">
                  <c:v>465.52</c:v>
                </c:pt>
                <c:pt idx="36">
                  <c:v>468.86</c:v>
                </c:pt>
                <c:pt idx="37">
                  <c:v>472.19499999999999</c:v>
                </c:pt>
                <c:pt idx="38">
                  <c:v>475.53500000000003</c:v>
                </c:pt>
                <c:pt idx="39">
                  <c:v>478.87</c:v>
                </c:pt>
                <c:pt idx="40">
                  <c:v>482.21</c:v>
                </c:pt>
                <c:pt idx="41">
                  <c:v>485.55</c:v>
                </c:pt>
                <c:pt idx="42">
                  <c:v>488.89</c:v>
                </c:pt>
                <c:pt idx="43">
                  <c:v>492.23</c:v>
                </c:pt>
                <c:pt idx="44">
                  <c:v>495.57499999999999</c:v>
                </c:pt>
                <c:pt idx="45">
                  <c:v>498.91500000000002</c:v>
                </c:pt>
                <c:pt idx="46">
                  <c:v>502.255</c:v>
                </c:pt>
                <c:pt idx="47">
                  <c:v>505.59500000000003</c:v>
                </c:pt>
                <c:pt idx="48">
                  <c:v>508.935</c:v>
                </c:pt>
                <c:pt idx="49">
                  <c:v>512.27499999999998</c:v>
                </c:pt>
                <c:pt idx="50">
                  <c:v>515.61500000000001</c:v>
                </c:pt>
                <c:pt idx="51">
                  <c:v>518.96</c:v>
                </c:pt>
                <c:pt idx="52">
                  <c:v>522.29999999999995</c:v>
                </c:pt>
                <c:pt idx="53">
                  <c:v>525.64</c:v>
                </c:pt>
                <c:pt idx="54">
                  <c:v>528.98</c:v>
                </c:pt>
                <c:pt idx="55">
                  <c:v>532.32000000000005</c:v>
                </c:pt>
                <c:pt idx="56">
                  <c:v>535.66499999999996</c:v>
                </c:pt>
                <c:pt idx="57">
                  <c:v>539.005</c:v>
                </c:pt>
                <c:pt idx="58">
                  <c:v>542.34500000000003</c:v>
                </c:pt>
                <c:pt idx="59">
                  <c:v>545.68499999999995</c:v>
                </c:pt>
                <c:pt idx="60">
                  <c:v>549.03</c:v>
                </c:pt>
                <c:pt idx="61">
                  <c:v>552.37</c:v>
                </c:pt>
                <c:pt idx="62">
                  <c:v>555.71</c:v>
                </c:pt>
                <c:pt idx="63">
                  <c:v>559.05499999999995</c:v>
                </c:pt>
                <c:pt idx="64">
                  <c:v>562.4</c:v>
                </c:pt>
                <c:pt idx="65">
                  <c:v>565.74</c:v>
                </c:pt>
                <c:pt idx="66">
                  <c:v>569.08000000000004</c:v>
                </c:pt>
                <c:pt idx="67">
                  <c:v>572.41999999999996</c:v>
                </c:pt>
                <c:pt idx="68">
                  <c:v>575.76499999999999</c:v>
                </c:pt>
                <c:pt idx="69">
                  <c:v>579.10500000000002</c:v>
                </c:pt>
                <c:pt idx="70">
                  <c:v>582.44000000000005</c:v>
                </c:pt>
                <c:pt idx="71">
                  <c:v>585.78</c:v>
                </c:pt>
                <c:pt idx="72">
                  <c:v>589.12</c:v>
                </c:pt>
                <c:pt idx="73">
                  <c:v>592.46</c:v>
                </c:pt>
                <c:pt idx="74">
                  <c:v>595.80499999999995</c:v>
                </c:pt>
                <c:pt idx="75">
                  <c:v>599.14499999999998</c:v>
                </c:pt>
                <c:pt idx="76">
                  <c:v>602.48500000000001</c:v>
                </c:pt>
                <c:pt idx="77">
                  <c:v>605.82500000000005</c:v>
                </c:pt>
                <c:pt idx="78">
                  <c:v>609.16</c:v>
                </c:pt>
                <c:pt idx="79">
                  <c:v>612.5</c:v>
                </c:pt>
                <c:pt idx="80">
                  <c:v>615.84</c:v>
                </c:pt>
                <c:pt idx="81">
                  <c:v>619.17999999999995</c:v>
                </c:pt>
                <c:pt idx="82">
                  <c:v>622.51499999999999</c:v>
                </c:pt>
                <c:pt idx="83">
                  <c:v>625.85500000000002</c:v>
                </c:pt>
                <c:pt idx="84">
                  <c:v>629.19500000000005</c:v>
                </c:pt>
                <c:pt idx="85">
                  <c:v>632.53</c:v>
                </c:pt>
                <c:pt idx="86">
                  <c:v>635.87</c:v>
                </c:pt>
                <c:pt idx="87">
                  <c:v>639.20500000000004</c:v>
                </c:pt>
                <c:pt idx="88">
                  <c:v>642.54</c:v>
                </c:pt>
                <c:pt idx="89">
                  <c:v>645.88</c:v>
                </c:pt>
                <c:pt idx="90">
                  <c:v>649.21500000000003</c:v>
                </c:pt>
                <c:pt idx="91">
                  <c:v>652.54499999999996</c:v>
                </c:pt>
                <c:pt idx="92">
                  <c:v>655.88499999999999</c:v>
                </c:pt>
                <c:pt idx="93">
                  <c:v>659.22</c:v>
                </c:pt>
                <c:pt idx="94">
                  <c:v>662.55499999999995</c:v>
                </c:pt>
                <c:pt idx="95">
                  <c:v>665.89</c:v>
                </c:pt>
                <c:pt idx="96">
                  <c:v>669.22</c:v>
                </c:pt>
                <c:pt idx="97">
                  <c:v>672.55499999999995</c:v>
                </c:pt>
                <c:pt idx="98">
                  <c:v>675.88499999999999</c:v>
                </c:pt>
                <c:pt idx="99">
                  <c:v>679.22</c:v>
                </c:pt>
                <c:pt idx="100">
                  <c:v>682.55499999999995</c:v>
                </c:pt>
                <c:pt idx="101">
                  <c:v>685.88499999999999</c:v>
                </c:pt>
                <c:pt idx="102">
                  <c:v>689.21</c:v>
                </c:pt>
                <c:pt idx="103">
                  <c:v>692.54499999999996</c:v>
                </c:pt>
                <c:pt idx="104">
                  <c:v>695.875</c:v>
                </c:pt>
                <c:pt idx="105">
                  <c:v>699.20500000000004</c:v>
                </c:pt>
                <c:pt idx="106">
                  <c:v>702.53499999999997</c:v>
                </c:pt>
                <c:pt idx="107">
                  <c:v>705.86500000000001</c:v>
                </c:pt>
                <c:pt idx="108">
                  <c:v>709.19</c:v>
                </c:pt>
                <c:pt idx="109">
                  <c:v>712.51499999999999</c:v>
                </c:pt>
                <c:pt idx="110">
                  <c:v>715.84</c:v>
                </c:pt>
                <c:pt idx="111">
                  <c:v>719.17</c:v>
                </c:pt>
                <c:pt idx="112">
                  <c:v>722.49</c:v>
                </c:pt>
                <c:pt idx="113">
                  <c:v>725.82</c:v>
                </c:pt>
                <c:pt idx="114">
                  <c:v>729.14499999999998</c:v>
                </c:pt>
                <c:pt idx="115">
                  <c:v>732.46500000000003</c:v>
                </c:pt>
                <c:pt idx="116">
                  <c:v>735.78499999999997</c:v>
                </c:pt>
                <c:pt idx="117">
                  <c:v>739.11</c:v>
                </c:pt>
                <c:pt idx="118">
                  <c:v>742.43499999999995</c:v>
                </c:pt>
                <c:pt idx="119">
                  <c:v>745.755</c:v>
                </c:pt>
                <c:pt idx="120">
                  <c:v>749.07</c:v>
                </c:pt>
                <c:pt idx="121">
                  <c:v>752.39</c:v>
                </c:pt>
                <c:pt idx="122">
                  <c:v>755.71</c:v>
                </c:pt>
                <c:pt idx="123">
                  <c:v>759.03</c:v>
                </c:pt>
                <c:pt idx="124">
                  <c:v>762.35</c:v>
                </c:pt>
                <c:pt idx="125">
                  <c:v>765.66499999999996</c:v>
                </c:pt>
                <c:pt idx="126">
                  <c:v>768.98</c:v>
                </c:pt>
                <c:pt idx="127">
                  <c:v>772.29499999999996</c:v>
                </c:pt>
                <c:pt idx="128">
                  <c:v>775.60500000000002</c:v>
                </c:pt>
                <c:pt idx="129">
                  <c:v>778.92499999999995</c:v>
                </c:pt>
                <c:pt idx="130">
                  <c:v>782.23500000000001</c:v>
                </c:pt>
                <c:pt idx="131">
                  <c:v>785.54499999999996</c:v>
                </c:pt>
                <c:pt idx="132">
                  <c:v>788.85500000000002</c:v>
                </c:pt>
                <c:pt idx="133">
                  <c:v>792.16499999999996</c:v>
                </c:pt>
                <c:pt idx="134">
                  <c:v>795.47500000000002</c:v>
                </c:pt>
                <c:pt idx="135">
                  <c:v>798.78499999999997</c:v>
                </c:pt>
                <c:pt idx="136">
                  <c:v>802.09</c:v>
                </c:pt>
              </c:numCache>
            </c:numRef>
          </c:xVal>
          <c:yVal>
            <c:numRef>
              <c:f>'Cruise 2 Cast AB TSRB'!$Q$4:$Q$140</c:f>
              <c:numCache>
                <c:formatCode>General</c:formatCode>
                <c:ptCount val="137"/>
                <c:pt idx="0">
                  <c:v>0.41742196329999998</c:v>
                </c:pt>
                <c:pt idx="1">
                  <c:v>0.44426018299999998</c:v>
                </c:pt>
                <c:pt idx="2">
                  <c:v>0.45791700870000002</c:v>
                </c:pt>
                <c:pt idx="3">
                  <c:v>0.4744683475</c:v>
                </c:pt>
                <c:pt idx="4">
                  <c:v>0.51323325779999995</c:v>
                </c:pt>
                <c:pt idx="5">
                  <c:v>0.5657867701</c:v>
                </c:pt>
                <c:pt idx="6">
                  <c:v>0.59199536460000002</c:v>
                </c:pt>
                <c:pt idx="7">
                  <c:v>0.590468098</c:v>
                </c:pt>
                <c:pt idx="8">
                  <c:v>0.59921914629999995</c:v>
                </c:pt>
                <c:pt idx="9">
                  <c:v>0.60339529729999997</c:v>
                </c:pt>
                <c:pt idx="10">
                  <c:v>0.58111554860000003</c:v>
                </c:pt>
                <c:pt idx="11">
                  <c:v>0.5782292913</c:v>
                </c:pt>
                <c:pt idx="12">
                  <c:v>0.61001892479999997</c:v>
                </c:pt>
                <c:pt idx="13">
                  <c:v>0.63091263230000005</c:v>
                </c:pt>
                <c:pt idx="14">
                  <c:v>0.68605497689999995</c:v>
                </c:pt>
                <c:pt idx="15">
                  <c:v>0.82233041139999996</c:v>
                </c:pt>
                <c:pt idx="16">
                  <c:v>0.94791189819999999</c:v>
                </c:pt>
                <c:pt idx="17">
                  <c:v>1.00169431</c:v>
                </c:pt>
                <c:pt idx="18">
                  <c:v>1.02975773</c:v>
                </c:pt>
                <c:pt idx="19">
                  <c:v>1.0643246909999999</c:v>
                </c:pt>
                <c:pt idx="20">
                  <c:v>1.084658331</c:v>
                </c:pt>
                <c:pt idx="21">
                  <c:v>1.091633641</c:v>
                </c:pt>
                <c:pt idx="22">
                  <c:v>1.0864972820000001</c:v>
                </c:pt>
                <c:pt idx="23">
                  <c:v>1.060404304</c:v>
                </c:pt>
                <c:pt idx="24">
                  <c:v>1.0342203619999999</c:v>
                </c:pt>
                <c:pt idx="25">
                  <c:v>1.05997841</c:v>
                </c:pt>
                <c:pt idx="26">
                  <c:v>1.1217175100000001</c:v>
                </c:pt>
                <c:pt idx="27">
                  <c:v>1.180543168</c:v>
                </c:pt>
                <c:pt idx="28">
                  <c:v>1.232762973</c:v>
                </c:pt>
                <c:pt idx="29">
                  <c:v>1.2889083320000001</c:v>
                </c:pt>
                <c:pt idx="30">
                  <c:v>1.3345023629999999</c:v>
                </c:pt>
                <c:pt idx="31">
                  <c:v>1.3636928150000001</c:v>
                </c:pt>
                <c:pt idx="32">
                  <c:v>1.3743537180000001</c:v>
                </c:pt>
                <c:pt idx="33">
                  <c:v>1.388953747</c:v>
                </c:pt>
                <c:pt idx="34">
                  <c:v>1.395276964</c:v>
                </c:pt>
                <c:pt idx="35">
                  <c:v>1.3900369880000001</c:v>
                </c:pt>
                <c:pt idx="36">
                  <c:v>1.3840025279999999</c:v>
                </c:pt>
                <c:pt idx="37">
                  <c:v>1.392791098</c:v>
                </c:pt>
                <c:pt idx="38">
                  <c:v>1.4114408380000001</c:v>
                </c:pt>
                <c:pt idx="39">
                  <c:v>1.4227750880000001</c:v>
                </c:pt>
                <c:pt idx="40">
                  <c:v>1.4026649</c:v>
                </c:pt>
                <c:pt idx="41">
                  <c:v>1.3667841460000001</c:v>
                </c:pt>
                <c:pt idx="42">
                  <c:v>1.3553601230000001</c:v>
                </c:pt>
                <c:pt idx="43">
                  <c:v>1.3777574800000001</c:v>
                </c:pt>
                <c:pt idx="44">
                  <c:v>1.3868649660000001</c:v>
                </c:pt>
                <c:pt idx="45">
                  <c:v>1.374735359</c:v>
                </c:pt>
                <c:pt idx="46">
                  <c:v>1.361619911</c:v>
                </c:pt>
                <c:pt idx="47">
                  <c:v>1.3648645260000001</c:v>
                </c:pt>
                <c:pt idx="48">
                  <c:v>1.368768019</c:v>
                </c:pt>
                <c:pt idx="49">
                  <c:v>1.3490644430000001</c:v>
                </c:pt>
                <c:pt idx="50">
                  <c:v>1.3163052019999999</c:v>
                </c:pt>
                <c:pt idx="51">
                  <c:v>1.307946992</c:v>
                </c:pt>
                <c:pt idx="52">
                  <c:v>1.3275405659999999</c:v>
                </c:pt>
                <c:pt idx="53">
                  <c:v>1.3461271930000001</c:v>
                </c:pt>
                <c:pt idx="54">
                  <c:v>1.358599366</c:v>
                </c:pt>
                <c:pt idx="55">
                  <c:v>1.3702915609999999</c:v>
                </c:pt>
                <c:pt idx="56">
                  <c:v>1.368486943</c:v>
                </c:pt>
                <c:pt idx="57">
                  <c:v>1.3581784480000001</c:v>
                </c:pt>
                <c:pt idx="58">
                  <c:v>1.351959084</c:v>
                </c:pt>
                <c:pt idx="59">
                  <c:v>1.3559762660000001</c:v>
                </c:pt>
                <c:pt idx="60">
                  <c:v>1.3589707680000001</c:v>
                </c:pt>
                <c:pt idx="61">
                  <c:v>1.3574809539999999</c:v>
                </c:pt>
                <c:pt idx="62">
                  <c:v>1.3468905520000001</c:v>
                </c:pt>
                <c:pt idx="63">
                  <c:v>1.334594976</c:v>
                </c:pt>
                <c:pt idx="64">
                  <c:v>1.327100436</c:v>
                </c:pt>
                <c:pt idx="65">
                  <c:v>1.3210615450000001</c:v>
                </c:pt>
                <c:pt idx="66">
                  <c:v>1.312201213</c:v>
                </c:pt>
                <c:pt idx="67">
                  <c:v>1.309605862</c:v>
                </c:pt>
                <c:pt idx="68">
                  <c:v>1.311089865</c:v>
                </c:pt>
                <c:pt idx="69">
                  <c:v>1.3144267540000001</c:v>
                </c:pt>
                <c:pt idx="70">
                  <c:v>1.316027974</c:v>
                </c:pt>
                <c:pt idx="71">
                  <c:v>1.2943359679999999</c:v>
                </c:pt>
                <c:pt idx="72">
                  <c:v>1.2681849970000001</c:v>
                </c:pt>
                <c:pt idx="73">
                  <c:v>1.25599865</c:v>
                </c:pt>
                <c:pt idx="74">
                  <c:v>1.2606521230000001</c:v>
                </c:pt>
                <c:pt idx="75">
                  <c:v>1.2699353149999999</c:v>
                </c:pt>
                <c:pt idx="76">
                  <c:v>1.2804551129999999</c:v>
                </c:pt>
                <c:pt idx="77">
                  <c:v>1.2860306079999999</c:v>
                </c:pt>
                <c:pt idx="78">
                  <c:v>1.28174798</c:v>
                </c:pt>
                <c:pt idx="79">
                  <c:v>1.2703609579999999</c:v>
                </c:pt>
                <c:pt idx="80">
                  <c:v>1.259767173</c:v>
                </c:pt>
                <c:pt idx="81">
                  <c:v>1.254153603</c:v>
                </c:pt>
                <c:pt idx="82">
                  <c:v>1.2470530900000001</c:v>
                </c:pt>
                <c:pt idx="83">
                  <c:v>1.2335581330000001</c:v>
                </c:pt>
                <c:pt idx="84">
                  <c:v>1.2201749609999999</c:v>
                </c:pt>
                <c:pt idx="85">
                  <c:v>1.2168023560000001</c:v>
                </c:pt>
                <c:pt idx="86">
                  <c:v>1.2204358390000001</c:v>
                </c:pt>
                <c:pt idx="87">
                  <c:v>1.2216281330000001</c:v>
                </c:pt>
                <c:pt idx="88">
                  <c:v>1.21215607</c:v>
                </c:pt>
                <c:pt idx="89">
                  <c:v>1.1927395569999999</c:v>
                </c:pt>
                <c:pt idx="90">
                  <c:v>1.174596126</c:v>
                </c:pt>
                <c:pt idx="91">
                  <c:v>1.154798703</c:v>
                </c:pt>
                <c:pt idx="92">
                  <c:v>1.147251139</c:v>
                </c:pt>
                <c:pt idx="93">
                  <c:v>1.1602655289999999</c:v>
                </c:pt>
                <c:pt idx="94">
                  <c:v>1.1837955410000001</c:v>
                </c:pt>
                <c:pt idx="95">
                  <c:v>1.1937518709999999</c:v>
                </c:pt>
                <c:pt idx="96">
                  <c:v>1.1925249200000001</c:v>
                </c:pt>
                <c:pt idx="97">
                  <c:v>1.1879792199999999</c:v>
                </c:pt>
                <c:pt idx="98">
                  <c:v>1.182877403</c:v>
                </c:pt>
                <c:pt idx="99">
                  <c:v>1.173097335</c:v>
                </c:pt>
                <c:pt idx="100">
                  <c:v>1.1405945280000001</c:v>
                </c:pt>
                <c:pt idx="101">
                  <c:v>1.0861111809999999</c:v>
                </c:pt>
                <c:pt idx="102">
                  <c:v>1.044428962</c:v>
                </c:pt>
                <c:pt idx="103">
                  <c:v>1.039760112</c:v>
                </c:pt>
                <c:pt idx="104">
                  <c:v>1.0477360760000001</c:v>
                </c:pt>
                <c:pt idx="105">
                  <c:v>1.050862695</c:v>
                </c:pt>
                <c:pt idx="106">
                  <c:v>1.0553472909999999</c:v>
                </c:pt>
                <c:pt idx="107">
                  <c:v>1.0646533600000001</c:v>
                </c:pt>
                <c:pt idx="108">
                  <c:v>1.06653822</c:v>
                </c:pt>
                <c:pt idx="109">
                  <c:v>1.0347069179999999</c:v>
                </c:pt>
                <c:pt idx="110">
                  <c:v>0.95758317019999994</c:v>
                </c:pt>
                <c:pt idx="111">
                  <c:v>0.88785891920000004</c:v>
                </c:pt>
                <c:pt idx="112">
                  <c:v>0.85734464519999998</c:v>
                </c:pt>
                <c:pt idx="113">
                  <c:v>0.85371909199999996</c:v>
                </c:pt>
                <c:pt idx="114">
                  <c:v>0.87184840630000005</c:v>
                </c:pt>
                <c:pt idx="115">
                  <c:v>0.91619358520000005</c:v>
                </c:pt>
                <c:pt idx="116">
                  <c:v>0.96193433380000004</c:v>
                </c:pt>
                <c:pt idx="117">
                  <c:v>0.99239481460000001</c:v>
                </c:pt>
                <c:pt idx="118">
                  <c:v>1.0127371039999999</c:v>
                </c:pt>
                <c:pt idx="119">
                  <c:v>1.024996536</c:v>
                </c:pt>
                <c:pt idx="120">
                  <c:v>1.025704197</c:v>
                </c:pt>
                <c:pt idx="121">
                  <c:v>1.0112905050000001</c:v>
                </c:pt>
                <c:pt idx="122">
                  <c:v>0.93297637069999995</c:v>
                </c:pt>
                <c:pt idx="123">
                  <c:v>0.78296078329999996</c:v>
                </c:pt>
                <c:pt idx="124">
                  <c:v>0.68404375740000001</c:v>
                </c:pt>
                <c:pt idx="125">
                  <c:v>0.73823861410000002</c:v>
                </c:pt>
                <c:pt idx="126">
                  <c:v>0.85893719950000003</c:v>
                </c:pt>
                <c:pt idx="127">
                  <c:v>0.939402183</c:v>
                </c:pt>
                <c:pt idx="128">
                  <c:v>0.96846737149999995</c:v>
                </c:pt>
                <c:pt idx="129">
                  <c:v>0.97447383409999999</c:v>
                </c:pt>
                <c:pt idx="130">
                  <c:v>0.96954539490000002</c:v>
                </c:pt>
                <c:pt idx="131">
                  <c:v>0.95511491120000003</c:v>
                </c:pt>
                <c:pt idx="132">
                  <c:v>0.93488557849999998</c:v>
                </c:pt>
                <c:pt idx="133">
                  <c:v>0.91811992109999996</c:v>
                </c:pt>
                <c:pt idx="134">
                  <c:v>0.90866163830000002</c:v>
                </c:pt>
                <c:pt idx="135">
                  <c:v>0.90128229039999996</c:v>
                </c:pt>
                <c:pt idx="136">
                  <c:v>0.89476330459999998</c:v>
                </c:pt>
              </c:numCache>
            </c:numRef>
          </c:yVal>
          <c:smooth val="1"/>
        </c:ser>
        <c:ser>
          <c:idx val="2"/>
          <c:order val="2"/>
          <c:tx>
            <c:v>bb/b=0.01</c:v>
          </c:tx>
          <c:marker>
            <c:symbol val="none"/>
          </c:marker>
          <c:xVal>
            <c:numRef>
              <c:f>'Cruise 2 Cast AB TSRB'!$W$4:$W$33</c:f>
              <c:numCache>
                <c:formatCode>General</c:formatCode>
                <c:ptCount val="30"/>
                <c:pt idx="0">
                  <c:v>405</c:v>
                </c:pt>
                <c:pt idx="1">
                  <c:v>415</c:v>
                </c:pt>
                <c:pt idx="2">
                  <c:v>425</c:v>
                </c:pt>
                <c:pt idx="3">
                  <c:v>435</c:v>
                </c:pt>
                <c:pt idx="4">
                  <c:v>445</c:v>
                </c:pt>
                <c:pt idx="5">
                  <c:v>455</c:v>
                </c:pt>
                <c:pt idx="6">
                  <c:v>465</c:v>
                </c:pt>
                <c:pt idx="7">
                  <c:v>475</c:v>
                </c:pt>
                <c:pt idx="8">
                  <c:v>485</c:v>
                </c:pt>
                <c:pt idx="9">
                  <c:v>495</c:v>
                </c:pt>
                <c:pt idx="10">
                  <c:v>505</c:v>
                </c:pt>
                <c:pt idx="11">
                  <c:v>515</c:v>
                </c:pt>
                <c:pt idx="12">
                  <c:v>525</c:v>
                </c:pt>
                <c:pt idx="13">
                  <c:v>535</c:v>
                </c:pt>
                <c:pt idx="14">
                  <c:v>545</c:v>
                </c:pt>
                <c:pt idx="15">
                  <c:v>555</c:v>
                </c:pt>
                <c:pt idx="16">
                  <c:v>565</c:v>
                </c:pt>
                <c:pt idx="17">
                  <c:v>575</c:v>
                </c:pt>
                <c:pt idx="18">
                  <c:v>585</c:v>
                </c:pt>
                <c:pt idx="19">
                  <c:v>595</c:v>
                </c:pt>
                <c:pt idx="20">
                  <c:v>605</c:v>
                </c:pt>
                <c:pt idx="21">
                  <c:v>615</c:v>
                </c:pt>
                <c:pt idx="22">
                  <c:v>625</c:v>
                </c:pt>
                <c:pt idx="23">
                  <c:v>635</c:v>
                </c:pt>
                <c:pt idx="24">
                  <c:v>645</c:v>
                </c:pt>
                <c:pt idx="25">
                  <c:v>655</c:v>
                </c:pt>
                <c:pt idx="26">
                  <c:v>665</c:v>
                </c:pt>
                <c:pt idx="27">
                  <c:v>675</c:v>
                </c:pt>
                <c:pt idx="28">
                  <c:v>685</c:v>
                </c:pt>
                <c:pt idx="29">
                  <c:v>695</c:v>
                </c:pt>
              </c:numCache>
            </c:numRef>
          </c:xVal>
          <c:yVal>
            <c:numRef>
              <c:f>'Cruise 2 Cast AB TSRB'!$Y$4:$Y$32</c:f>
              <c:numCache>
                <c:formatCode>0.000000</c:formatCode>
                <c:ptCount val="29"/>
                <c:pt idx="0">
                  <c:v>1.0958000000000001</c:v>
                </c:pt>
                <c:pt idx="1">
                  <c:v>1.1660999999999999</c:v>
                </c:pt>
                <c:pt idx="2">
                  <c:v>1.1200000000000001</c:v>
                </c:pt>
                <c:pt idx="3">
                  <c:v>1.155</c:v>
                </c:pt>
                <c:pt idx="4">
                  <c:v>1.3651</c:v>
                </c:pt>
                <c:pt idx="5">
                  <c:v>1.4623999999999999</c:v>
                </c:pt>
                <c:pt idx="6">
                  <c:v>1.4577</c:v>
                </c:pt>
                <c:pt idx="7">
                  <c:v>1.4810000000000001</c:v>
                </c:pt>
                <c:pt idx="8">
                  <c:v>1.4354</c:v>
                </c:pt>
                <c:pt idx="9">
                  <c:v>1.4584999999999999</c:v>
                </c:pt>
                <c:pt idx="10">
                  <c:v>1.4335</c:v>
                </c:pt>
                <c:pt idx="11">
                  <c:v>1.381</c:v>
                </c:pt>
                <c:pt idx="12">
                  <c:v>1.4120999999999999</c:v>
                </c:pt>
                <c:pt idx="13">
                  <c:v>1.4282999999999999</c:v>
                </c:pt>
                <c:pt idx="14">
                  <c:v>1.4097999999999999</c:v>
                </c:pt>
                <c:pt idx="15">
                  <c:v>1.4014</c:v>
                </c:pt>
                <c:pt idx="16">
                  <c:v>1.3900999999999999</c:v>
                </c:pt>
                <c:pt idx="17">
                  <c:v>1.3922000000000001</c:v>
                </c:pt>
                <c:pt idx="18">
                  <c:v>1.3594999999999999</c:v>
                </c:pt>
                <c:pt idx="19">
                  <c:v>1.3103</c:v>
                </c:pt>
                <c:pt idx="20">
                  <c:v>1.3451</c:v>
                </c:pt>
                <c:pt idx="21">
                  <c:v>1.3138000000000001</c:v>
                </c:pt>
                <c:pt idx="22">
                  <c:v>1.3003</c:v>
                </c:pt>
                <c:pt idx="23">
                  <c:v>1.2848999999999999</c:v>
                </c:pt>
                <c:pt idx="24">
                  <c:v>1.2456</c:v>
                </c:pt>
                <c:pt idx="25">
                  <c:v>1.1909000000000001</c:v>
                </c:pt>
                <c:pt idx="26">
                  <c:v>1.24</c:v>
                </c:pt>
                <c:pt idx="27">
                  <c:v>1.2175</c:v>
                </c:pt>
                <c:pt idx="28">
                  <c:v>1.1173</c:v>
                </c:pt>
              </c:numCache>
            </c:numRef>
          </c:yVal>
          <c:smooth val="1"/>
        </c:ser>
        <c:ser>
          <c:idx val="3"/>
          <c:order val="3"/>
          <c:tx>
            <c:v>bb9</c:v>
          </c:tx>
          <c:spPr>
            <a:ln>
              <a:solidFill>
                <a:srgbClr val="F79646">
                  <a:lumMod val="75000"/>
                </a:srgbClr>
              </a:solidFill>
              <a:prstDash val="sysDot"/>
            </a:ln>
          </c:spPr>
          <c:marker>
            <c:symbol val="none"/>
          </c:marker>
          <c:xVal>
            <c:numRef>
              <c:f>'Cruise 2 Cast AB TSRB'!$AC$4:$AC$33</c:f>
              <c:numCache>
                <c:formatCode>General</c:formatCode>
                <c:ptCount val="30"/>
                <c:pt idx="0">
                  <c:v>405</c:v>
                </c:pt>
                <c:pt idx="1">
                  <c:v>415</c:v>
                </c:pt>
                <c:pt idx="2">
                  <c:v>425</c:v>
                </c:pt>
                <c:pt idx="3">
                  <c:v>435</c:v>
                </c:pt>
                <c:pt idx="4">
                  <c:v>445</c:v>
                </c:pt>
                <c:pt idx="5">
                  <c:v>455</c:v>
                </c:pt>
                <c:pt idx="6">
                  <c:v>465</c:v>
                </c:pt>
                <c:pt idx="7">
                  <c:v>475</c:v>
                </c:pt>
                <c:pt idx="8">
                  <c:v>485</c:v>
                </c:pt>
                <c:pt idx="9">
                  <c:v>495</c:v>
                </c:pt>
                <c:pt idx="10">
                  <c:v>505</c:v>
                </c:pt>
                <c:pt idx="11">
                  <c:v>515</c:v>
                </c:pt>
                <c:pt idx="12">
                  <c:v>525</c:v>
                </c:pt>
                <c:pt idx="13">
                  <c:v>535</c:v>
                </c:pt>
                <c:pt idx="14">
                  <c:v>545</c:v>
                </c:pt>
                <c:pt idx="15">
                  <c:v>555</c:v>
                </c:pt>
                <c:pt idx="16">
                  <c:v>565</c:v>
                </c:pt>
                <c:pt idx="17">
                  <c:v>575</c:v>
                </c:pt>
                <c:pt idx="18">
                  <c:v>585</c:v>
                </c:pt>
                <c:pt idx="19">
                  <c:v>595</c:v>
                </c:pt>
                <c:pt idx="20">
                  <c:v>605</c:v>
                </c:pt>
                <c:pt idx="21">
                  <c:v>615</c:v>
                </c:pt>
                <c:pt idx="22">
                  <c:v>625</c:v>
                </c:pt>
                <c:pt idx="23">
                  <c:v>635</c:v>
                </c:pt>
                <c:pt idx="24">
                  <c:v>645</c:v>
                </c:pt>
                <c:pt idx="25">
                  <c:v>655</c:v>
                </c:pt>
                <c:pt idx="26">
                  <c:v>665</c:v>
                </c:pt>
                <c:pt idx="27">
                  <c:v>675</c:v>
                </c:pt>
                <c:pt idx="28">
                  <c:v>685</c:v>
                </c:pt>
                <c:pt idx="29">
                  <c:v>695</c:v>
                </c:pt>
              </c:numCache>
            </c:numRef>
          </c:xVal>
          <c:yVal>
            <c:numRef>
              <c:f>'Cruise 2 Cast AB TSRB'!$AE$4:$AE$33</c:f>
              <c:numCache>
                <c:formatCode>0.00E+00</c:formatCode>
                <c:ptCount val="30"/>
                <c:pt idx="0">
                  <c:v>1.0958000000000001</c:v>
                </c:pt>
                <c:pt idx="1">
                  <c:v>1.1660999999999999</c:v>
                </c:pt>
                <c:pt idx="2">
                  <c:v>1.1200000000000001</c:v>
                </c:pt>
                <c:pt idx="3">
                  <c:v>1.155</c:v>
                </c:pt>
                <c:pt idx="4">
                  <c:v>1.3651</c:v>
                </c:pt>
                <c:pt idx="5">
                  <c:v>1.4623999999999999</c:v>
                </c:pt>
                <c:pt idx="6">
                  <c:v>1.4577</c:v>
                </c:pt>
                <c:pt idx="7">
                  <c:v>1.4810000000000001</c:v>
                </c:pt>
                <c:pt idx="8">
                  <c:v>1.4354</c:v>
                </c:pt>
                <c:pt idx="9">
                  <c:v>1.4584999999999999</c:v>
                </c:pt>
                <c:pt idx="10">
                  <c:v>1.4335</c:v>
                </c:pt>
                <c:pt idx="11">
                  <c:v>1.381</c:v>
                </c:pt>
                <c:pt idx="12">
                  <c:v>1.4120999999999999</c:v>
                </c:pt>
                <c:pt idx="13">
                  <c:v>1.4282999999999999</c:v>
                </c:pt>
                <c:pt idx="14">
                  <c:v>1.4097999999999999</c:v>
                </c:pt>
                <c:pt idx="15">
                  <c:v>1.4014</c:v>
                </c:pt>
                <c:pt idx="16">
                  <c:v>1.3900999999999999</c:v>
                </c:pt>
                <c:pt idx="17">
                  <c:v>1.3922000000000001</c:v>
                </c:pt>
                <c:pt idx="18">
                  <c:v>1.3594999999999999</c:v>
                </c:pt>
                <c:pt idx="19">
                  <c:v>1.3103</c:v>
                </c:pt>
                <c:pt idx="20">
                  <c:v>1.3451</c:v>
                </c:pt>
                <c:pt idx="21">
                  <c:v>1.3138000000000001</c:v>
                </c:pt>
                <c:pt idx="22">
                  <c:v>1.3003</c:v>
                </c:pt>
                <c:pt idx="23">
                  <c:v>1.2848999999999999</c:v>
                </c:pt>
                <c:pt idx="24">
                  <c:v>1.2456</c:v>
                </c:pt>
                <c:pt idx="25">
                  <c:v>1.1909000000000001</c:v>
                </c:pt>
                <c:pt idx="26">
                  <c:v>1.24</c:v>
                </c:pt>
                <c:pt idx="27">
                  <c:v>1.2175</c:v>
                </c:pt>
                <c:pt idx="28">
                  <c:v>1.1173</c:v>
                </c:pt>
                <c:pt idx="29">
                  <c:v>1.0785</c:v>
                </c:pt>
              </c:numCache>
            </c:numRef>
          </c:yVal>
          <c:smooth val="1"/>
        </c:ser>
        <c:axId val="65587456"/>
        <c:axId val="78956032"/>
      </c:scatterChart>
      <c:valAx>
        <c:axId val="65587456"/>
        <c:scaling>
          <c:orientation val="minMax"/>
          <c:max val="800"/>
          <c:min val="40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Wavelength (nm)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78956032"/>
        <c:crosses val="autoZero"/>
        <c:crossBetween val="midCat"/>
      </c:valAx>
      <c:valAx>
        <c:axId val="78956032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Ed (W/m^2 </a:t>
                </a:r>
                <a:r>
                  <a:rPr lang="en-US" baseline="0"/>
                  <a:t> nm)</a:t>
                </a:r>
                <a:endParaRPr lang="en-US"/>
              </a:p>
            </c:rich>
          </c:tx>
          <c:layout/>
        </c:title>
        <c:numFmt formatCode="General" sourceLinked="1"/>
        <c:majorTickMark val="none"/>
        <c:tickLblPos val="nextTo"/>
        <c:crossAx val="6558745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18249988488281085"/>
          <c:y val="0.54212531125916963"/>
          <c:w val="0.26546388223211231"/>
          <c:h val="0.23183222289521507"/>
        </c:manualLayout>
      </c:layout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sz="1800" b="1" i="0" baseline="0"/>
              <a:t>Lw comparison (HydroLight vs field)</a:t>
            </a:r>
            <a:endParaRPr lang="en-US"/>
          </a:p>
        </c:rich>
      </c:tx>
      <c:layout/>
    </c:title>
    <c:plotArea>
      <c:layout>
        <c:manualLayout>
          <c:layoutTarget val="inner"/>
          <c:xMode val="edge"/>
          <c:yMode val="edge"/>
          <c:x val="0.21174241377722539"/>
          <c:y val="0.14385490275254054"/>
          <c:w val="0.72944904913201658"/>
          <c:h val="0.76655521905915625"/>
        </c:manualLayout>
      </c:layout>
      <c:scatterChart>
        <c:scatterStyle val="smoothMarker"/>
        <c:ser>
          <c:idx val="1"/>
          <c:order val="0"/>
          <c:tx>
            <c:v>TSRB Lw</c:v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xVal>
            <c:numRef>
              <c:f>'Cruise 2 Cast AB TSRB'!$A$4:$A$126</c:f>
              <c:numCache>
                <c:formatCode>General</c:formatCode>
                <c:ptCount val="123"/>
                <c:pt idx="0">
                  <c:v>397.12</c:v>
                </c:pt>
                <c:pt idx="1">
                  <c:v>400.41499999999996</c:v>
                </c:pt>
                <c:pt idx="2">
                  <c:v>403.72</c:v>
                </c:pt>
                <c:pt idx="3">
                  <c:v>407.02499999999998</c:v>
                </c:pt>
                <c:pt idx="4">
                  <c:v>410.33</c:v>
                </c:pt>
                <c:pt idx="5">
                  <c:v>413.63</c:v>
                </c:pt>
                <c:pt idx="6">
                  <c:v>416.935</c:v>
                </c:pt>
                <c:pt idx="7">
                  <c:v>420.24</c:v>
                </c:pt>
                <c:pt idx="8">
                  <c:v>423.53999999999996</c:v>
                </c:pt>
                <c:pt idx="9">
                  <c:v>426.84000000000003</c:v>
                </c:pt>
                <c:pt idx="10">
                  <c:v>430.14499999999998</c:v>
                </c:pt>
                <c:pt idx="11">
                  <c:v>433.45000000000005</c:v>
                </c:pt>
                <c:pt idx="12">
                  <c:v>436.755</c:v>
                </c:pt>
                <c:pt idx="13">
                  <c:v>440.05500000000001</c:v>
                </c:pt>
                <c:pt idx="14">
                  <c:v>443.36</c:v>
                </c:pt>
                <c:pt idx="15">
                  <c:v>446.65999999999997</c:v>
                </c:pt>
                <c:pt idx="16">
                  <c:v>449.96</c:v>
                </c:pt>
                <c:pt idx="17">
                  <c:v>453.26499999999999</c:v>
                </c:pt>
                <c:pt idx="18">
                  <c:v>456.57</c:v>
                </c:pt>
                <c:pt idx="19">
                  <c:v>459.87</c:v>
                </c:pt>
                <c:pt idx="20">
                  <c:v>463.16999999999996</c:v>
                </c:pt>
                <c:pt idx="21">
                  <c:v>466.47500000000002</c:v>
                </c:pt>
                <c:pt idx="22">
                  <c:v>469.77499999999998</c:v>
                </c:pt>
                <c:pt idx="23">
                  <c:v>473.07500000000005</c:v>
                </c:pt>
                <c:pt idx="24">
                  <c:v>476.375</c:v>
                </c:pt>
                <c:pt idx="25">
                  <c:v>479.68</c:v>
                </c:pt>
                <c:pt idx="26">
                  <c:v>482.98500000000001</c:v>
                </c:pt>
                <c:pt idx="27">
                  <c:v>486.28</c:v>
                </c:pt>
                <c:pt idx="28">
                  <c:v>489.58499999999998</c:v>
                </c:pt>
                <c:pt idx="29">
                  <c:v>492.88</c:v>
                </c:pt>
                <c:pt idx="30">
                  <c:v>496.18</c:v>
                </c:pt>
                <c:pt idx="31">
                  <c:v>499.48500000000001</c:v>
                </c:pt>
                <c:pt idx="32">
                  <c:v>502.78</c:v>
                </c:pt>
                <c:pt idx="33">
                  <c:v>506.08500000000004</c:v>
                </c:pt>
                <c:pt idx="34">
                  <c:v>509.38</c:v>
                </c:pt>
                <c:pt idx="35">
                  <c:v>512.68000000000006</c:v>
                </c:pt>
                <c:pt idx="36">
                  <c:v>515.98</c:v>
                </c:pt>
                <c:pt idx="37">
                  <c:v>519.28</c:v>
                </c:pt>
                <c:pt idx="38">
                  <c:v>522.57500000000005</c:v>
                </c:pt>
                <c:pt idx="39">
                  <c:v>525.875</c:v>
                </c:pt>
                <c:pt idx="40">
                  <c:v>529.17499999999995</c:v>
                </c:pt>
                <c:pt idx="41">
                  <c:v>532.47</c:v>
                </c:pt>
                <c:pt idx="42">
                  <c:v>535.76499999999999</c:v>
                </c:pt>
                <c:pt idx="43">
                  <c:v>539.06500000000005</c:v>
                </c:pt>
                <c:pt idx="44">
                  <c:v>542.36</c:v>
                </c:pt>
                <c:pt idx="45">
                  <c:v>545.65499999999997</c:v>
                </c:pt>
                <c:pt idx="46">
                  <c:v>548.95000000000005</c:v>
                </c:pt>
                <c:pt idx="47">
                  <c:v>552.245</c:v>
                </c:pt>
                <c:pt idx="48">
                  <c:v>555.54</c:v>
                </c:pt>
                <c:pt idx="49">
                  <c:v>558.83500000000004</c:v>
                </c:pt>
                <c:pt idx="50">
                  <c:v>562.13</c:v>
                </c:pt>
                <c:pt idx="51">
                  <c:v>565.42499999999995</c:v>
                </c:pt>
                <c:pt idx="52">
                  <c:v>568.71500000000003</c:v>
                </c:pt>
                <c:pt idx="53">
                  <c:v>572.01</c:v>
                </c:pt>
                <c:pt idx="54">
                  <c:v>575.30500000000006</c:v>
                </c:pt>
                <c:pt idx="55">
                  <c:v>578.59500000000003</c:v>
                </c:pt>
                <c:pt idx="56">
                  <c:v>581.88499999999999</c:v>
                </c:pt>
                <c:pt idx="57">
                  <c:v>585.18000000000006</c:v>
                </c:pt>
                <c:pt idx="58">
                  <c:v>588.47</c:v>
                </c:pt>
                <c:pt idx="59">
                  <c:v>591.76</c:v>
                </c:pt>
                <c:pt idx="60">
                  <c:v>595.04999999999995</c:v>
                </c:pt>
                <c:pt idx="61">
                  <c:v>598.33500000000004</c:v>
                </c:pt>
                <c:pt idx="62">
                  <c:v>601.63</c:v>
                </c:pt>
                <c:pt idx="63">
                  <c:v>604.91499999999996</c:v>
                </c:pt>
                <c:pt idx="64">
                  <c:v>608.20499999999993</c:v>
                </c:pt>
                <c:pt idx="65">
                  <c:v>611.49</c:v>
                </c:pt>
                <c:pt idx="66">
                  <c:v>614.77499999999998</c:v>
                </c:pt>
                <c:pt idx="67">
                  <c:v>618.06500000000005</c:v>
                </c:pt>
                <c:pt idx="68">
                  <c:v>621.35</c:v>
                </c:pt>
                <c:pt idx="69">
                  <c:v>624.63499999999999</c:v>
                </c:pt>
                <c:pt idx="70">
                  <c:v>627.91999999999996</c:v>
                </c:pt>
                <c:pt idx="71">
                  <c:v>631.20500000000004</c:v>
                </c:pt>
                <c:pt idx="72">
                  <c:v>634.49</c:v>
                </c:pt>
                <c:pt idx="73">
                  <c:v>637.77499999999998</c:v>
                </c:pt>
                <c:pt idx="74">
                  <c:v>641.04999999999995</c:v>
                </c:pt>
                <c:pt idx="75">
                  <c:v>644.33500000000004</c:v>
                </c:pt>
                <c:pt idx="76">
                  <c:v>647.61500000000001</c:v>
                </c:pt>
                <c:pt idx="77">
                  <c:v>650.9</c:v>
                </c:pt>
                <c:pt idx="78">
                  <c:v>654.17499999999995</c:v>
                </c:pt>
                <c:pt idx="79">
                  <c:v>657.46</c:v>
                </c:pt>
                <c:pt idx="80">
                  <c:v>660.7349999999999</c:v>
                </c:pt>
                <c:pt idx="81">
                  <c:v>664.01</c:v>
                </c:pt>
                <c:pt idx="82">
                  <c:v>667.29</c:v>
                </c:pt>
                <c:pt idx="83">
                  <c:v>670.56500000000005</c:v>
                </c:pt>
                <c:pt idx="84">
                  <c:v>673.83999999999992</c:v>
                </c:pt>
                <c:pt idx="85">
                  <c:v>677.11500000000001</c:v>
                </c:pt>
                <c:pt idx="86">
                  <c:v>680.39</c:v>
                </c:pt>
                <c:pt idx="87">
                  <c:v>683.66499999999996</c:v>
                </c:pt>
                <c:pt idx="88">
                  <c:v>686.94</c:v>
                </c:pt>
                <c:pt idx="89">
                  <c:v>690.21500000000003</c:v>
                </c:pt>
                <c:pt idx="90">
                  <c:v>693.48500000000001</c:v>
                </c:pt>
                <c:pt idx="91">
                  <c:v>696.76</c:v>
                </c:pt>
                <c:pt idx="92">
                  <c:v>700.02499999999998</c:v>
                </c:pt>
                <c:pt idx="93">
                  <c:v>703.29499999999996</c:v>
                </c:pt>
                <c:pt idx="94">
                  <c:v>706.56500000000005</c:v>
                </c:pt>
                <c:pt idx="95">
                  <c:v>709.83500000000004</c:v>
                </c:pt>
                <c:pt idx="96">
                  <c:v>713.1</c:v>
                </c:pt>
                <c:pt idx="97">
                  <c:v>716.36500000000001</c:v>
                </c:pt>
                <c:pt idx="98">
                  <c:v>719.63</c:v>
                </c:pt>
                <c:pt idx="99">
                  <c:v>722.89499999999998</c:v>
                </c:pt>
                <c:pt idx="100">
                  <c:v>726.16000000000008</c:v>
                </c:pt>
                <c:pt idx="101">
                  <c:v>729.42499999999995</c:v>
                </c:pt>
                <c:pt idx="102">
                  <c:v>732.68499999999995</c:v>
                </c:pt>
                <c:pt idx="103">
                  <c:v>735.95</c:v>
                </c:pt>
                <c:pt idx="104">
                  <c:v>739.20499999999993</c:v>
                </c:pt>
                <c:pt idx="105">
                  <c:v>742.47</c:v>
                </c:pt>
                <c:pt idx="106">
                  <c:v>745.72499999999991</c:v>
                </c:pt>
                <c:pt idx="107">
                  <c:v>748.98500000000001</c:v>
                </c:pt>
                <c:pt idx="108">
                  <c:v>752.24</c:v>
                </c:pt>
                <c:pt idx="109">
                  <c:v>755.495</c:v>
                </c:pt>
                <c:pt idx="110">
                  <c:v>758.75</c:v>
                </c:pt>
                <c:pt idx="111">
                  <c:v>762.005</c:v>
                </c:pt>
                <c:pt idx="112">
                  <c:v>765.26</c:v>
                </c:pt>
                <c:pt idx="113">
                  <c:v>768.51499999999999</c:v>
                </c:pt>
                <c:pt idx="114">
                  <c:v>771.76499999999999</c:v>
                </c:pt>
                <c:pt idx="115">
                  <c:v>775.02</c:v>
                </c:pt>
                <c:pt idx="116">
                  <c:v>778.26499999999999</c:v>
                </c:pt>
                <c:pt idx="117">
                  <c:v>781.52</c:v>
                </c:pt>
                <c:pt idx="118">
                  <c:v>784.76499999999999</c:v>
                </c:pt>
                <c:pt idx="119">
                  <c:v>788.01</c:v>
                </c:pt>
                <c:pt idx="120">
                  <c:v>791.26</c:v>
                </c:pt>
                <c:pt idx="121">
                  <c:v>794.505</c:v>
                </c:pt>
                <c:pt idx="122">
                  <c:v>797.75</c:v>
                </c:pt>
              </c:numCache>
            </c:numRef>
          </c:xVal>
          <c:yVal>
            <c:numRef>
              <c:f>'Cruise 2 Cast AB TSRB'!$L$4:$L$126</c:f>
              <c:numCache>
                <c:formatCode>General</c:formatCode>
                <c:ptCount val="123"/>
                <c:pt idx="0">
                  <c:v>5.1535106983167022E-4</c:v>
                </c:pt>
                <c:pt idx="1">
                  <c:v>6.747363659749693E-4</c:v>
                </c:pt>
                <c:pt idx="2">
                  <c:v>7.7109859342898727E-4</c:v>
                </c:pt>
                <c:pt idx="3">
                  <c:v>8.232545250639958E-4</c:v>
                </c:pt>
                <c:pt idx="4">
                  <c:v>8.8558114121704769E-4</c:v>
                </c:pt>
                <c:pt idx="5">
                  <c:v>9.4431825132442013E-4</c:v>
                </c:pt>
                <c:pt idx="6">
                  <c:v>9.8885086753286726E-4</c:v>
                </c:pt>
                <c:pt idx="7">
                  <c:v>1.0227773864018592E-3</c:v>
                </c:pt>
                <c:pt idx="8">
                  <c:v>1.037278295590696E-3</c:v>
                </c:pt>
                <c:pt idx="9">
                  <c:v>1.0283955204617339E-3</c:v>
                </c:pt>
                <c:pt idx="10">
                  <c:v>1.070586504256653E-3</c:v>
                </c:pt>
                <c:pt idx="11">
                  <c:v>1.1732985365927107E-3</c:v>
                </c:pt>
                <c:pt idx="12">
                  <c:v>1.2931168421173027E-3</c:v>
                </c:pt>
                <c:pt idx="13">
                  <c:v>1.4091942689406737E-3</c:v>
                </c:pt>
                <c:pt idx="14">
                  <c:v>1.5343516559657225E-3</c:v>
                </c:pt>
                <c:pt idx="15">
                  <c:v>1.6648210164624015E-3</c:v>
                </c:pt>
                <c:pt idx="16">
                  <c:v>1.7682308376437742E-3</c:v>
                </c:pt>
                <c:pt idx="17">
                  <c:v>1.8469366144803136E-3</c:v>
                </c:pt>
                <c:pt idx="18">
                  <c:v>1.9166767538001982E-3</c:v>
                </c:pt>
                <c:pt idx="19">
                  <c:v>1.9891468204080499E-3</c:v>
                </c:pt>
                <c:pt idx="20">
                  <c:v>2.0418130420002348E-3</c:v>
                </c:pt>
                <c:pt idx="21">
                  <c:v>2.083661290600987E-3</c:v>
                </c:pt>
                <c:pt idx="22">
                  <c:v>2.144640276407061E-3</c:v>
                </c:pt>
                <c:pt idx="23">
                  <c:v>2.2306221632875977E-3</c:v>
                </c:pt>
                <c:pt idx="24">
                  <c:v>2.3237674244526475E-3</c:v>
                </c:pt>
                <c:pt idx="25">
                  <c:v>2.3834856920434901E-3</c:v>
                </c:pt>
                <c:pt idx="26">
                  <c:v>2.3766656832005769E-3</c:v>
                </c:pt>
                <c:pt idx="27">
                  <c:v>2.3707150396065245E-3</c:v>
                </c:pt>
                <c:pt idx="28">
                  <c:v>2.4173149150405111E-3</c:v>
                </c:pt>
                <c:pt idx="29">
                  <c:v>2.4920234794721264E-3</c:v>
                </c:pt>
                <c:pt idx="30">
                  <c:v>2.5173924938462389E-3</c:v>
                </c:pt>
                <c:pt idx="31">
                  <c:v>2.5086848923806292E-3</c:v>
                </c:pt>
                <c:pt idx="32">
                  <c:v>2.5032427281205254E-3</c:v>
                </c:pt>
                <c:pt idx="33">
                  <c:v>2.5053092294697382E-3</c:v>
                </c:pt>
                <c:pt idx="34">
                  <c:v>2.480668612432672E-3</c:v>
                </c:pt>
                <c:pt idx="35">
                  <c:v>2.4051215926078544E-3</c:v>
                </c:pt>
                <c:pt idx="36">
                  <c:v>2.3322981765211978E-3</c:v>
                </c:pt>
                <c:pt idx="37">
                  <c:v>2.3366034865840231E-3</c:v>
                </c:pt>
                <c:pt idx="38">
                  <c:v>2.3891181415679565E-3</c:v>
                </c:pt>
                <c:pt idx="39">
                  <c:v>2.4387480785722088E-3</c:v>
                </c:pt>
                <c:pt idx="40">
                  <c:v>2.4671932998086808E-3</c:v>
                </c:pt>
                <c:pt idx="41">
                  <c:v>2.4849892690260332E-3</c:v>
                </c:pt>
                <c:pt idx="42">
                  <c:v>2.4657053113648535E-3</c:v>
                </c:pt>
                <c:pt idx="43">
                  <c:v>2.4266835372924022E-3</c:v>
                </c:pt>
                <c:pt idx="44">
                  <c:v>2.3897426719570289E-3</c:v>
                </c:pt>
                <c:pt idx="45">
                  <c:v>2.355736512044496E-3</c:v>
                </c:pt>
                <c:pt idx="46">
                  <c:v>2.3156986164354857E-3</c:v>
                </c:pt>
                <c:pt idx="47">
                  <c:v>2.2671476881158765E-3</c:v>
                </c:pt>
                <c:pt idx="48">
                  <c:v>2.2131825996022595E-3</c:v>
                </c:pt>
                <c:pt idx="49">
                  <c:v>2.1622056314490718E-3</c:v>
                </c:pt>
                <c:pt idx="50">
                  <c:v>2.1143645836906384E-3</c:v>
                </c:pt>
                <c:pt idx="51">
                  <c:v>2.0533827633369981E-3</c:v>
                </c:pt>
                <c:pt idx="52">
                  <c:v>1.9755337179283468E-3</c:v>
                </c:pt>
                <c:pt idx="53">
                  <c:v>1.88776401323202E-3</c:v>
                </c:pt>
                <c:pt idx="54">
                  <c:v>1.7852487389224173E-3</c:v>
                </c:pt>
                <c:pt idx="55">
                  <c:v>1.6609936046735616E-3</c:v>
                </c:pt>
                <c:pt idx="56">
                  <c:v>1.5132533627371205E-3</c:v>
                </c:pt>
                <c:pt idx="57">
                  <c:v>1.3276545377926216E-3</c:v>
                </c:pt>
                <c:pt idx="58">
                  <c:v>1.1359773469100951E-3</c:v>
                </c:pt>
                <c:pt idx="59">
                  <c:v>9.7249525209529449E-4</c:v>
                </c:pt>
                <c:pt idx="60">
                  <c:v>8.2931129119152088E-4</c:v>
                </c:pt>
                <c:pt idx="61">
                  <c:v>6.9365561963033407E-4</c:v>
                </c:pt>
                <c:pt idx="62">
                  <c:v>5.8185860218132291E-4</c:v>
                </c:pt>
                <c:pt idx="63">
                  <c:v>5.1264607600553732E-4</c:v>
                </c:pt>
                <c:pt idx="64">
                  <c:v>4.7279535385013499E-4</c:v>
                </c:pt>
                <c:pt idx="65">
                  <c:v>4.4246768970407656E-4</c:v>
                </c:pt>
                <c:pt idx="66">
                  <c:v>4.1819178921585624E-4</c:v>
                </c:pt>
                <c:pt idx="67">
                  <c:v>3.9837651847434964E-4</c:v>
                </c:pt>
                <c:pt idx="68">
                  <c:v>3.776511779553158E-4</c:v>
                </c:pt>
                <c:pt idx="69">
                  <c:v>3.5513152716892403E-4</c:v>
                </c:pt>
                <c:pt idx="70">
                  <c:v>3.3487806338536417E-4</c:v>
                </c:pt>
                <c:pt idx="71">
                  <c:v>3.1751623488528267E-4</c:v>
                </c:pt>
                <c:pt idx="72">
                  <c:v>3.0345561782056803E-4</c:v>
                </c:pt>
                <c:pt idx="73">
                  <c:v>2.9022104457502077E-4</c:v>
                </c:pt>
                <c:pt idx="74">
                  <c:v>2.7353329311954308E-4</c:v>
                </c:pt>
                <c:pt idx="75">
                  <c:v>2.5148612174104393E-4</c:v>
                </c:pt>
                <c:pt idx="76">
                  <c:v>2.2939231573740402E-4</c:v>
                </c:pt>
                <c:pt idx="77">
                  <c:v>2.0219573630021173E-4</c:v>
                </c:pt>
                <c:pt idx="78">
                  <c:v>1.7463677056024253E-4</c:v>
                </c:pt>
                <c:pt idx="79">
                  <c:v>1.5057652803016791E-4</c:v>
                </c:pt>
                <c:pt idx="80">
                  <c:v>1.4189238047309348E-4</c:v>
                </c:pt>
                <c:pt idx="81">
                  <c:v>1.3976907444529355E-4</c:v>
                </c:pt>
                <c:pt idx="82">
                  <c:v>1.451094802907223E-4</c:v>
                </c:pt>
                <c:pt idx="83">
                  <c:v>1.5802293937797304E-4</c:v>
                </c:pt>
                <c:pt idx="84">
                  <c:v>1.7087510729304193E-4</c:v>
                </c:pt>
                <c:pt idx="85">
                  <c:v>1.7893447594974997E-4</c:v>
                </c:pt>
                <c:pt idx="86">
                  <c:v>1.7543764768176314E-4</c:v>
                </c:pt>
                <c:pt idx="87">
                  <c:v>1.4718712967724693E-4</c:v>
                </c:pt>
                <c:pt idx="88">
                  <c:v>1.0648235387961717E-4</c:v>
                </c:pt>
                <c:pt idx="89">
                  <c:v>6.2518464776649377E-5</c:v>
                </c:pt>
                <c:pt idx="90">
                  <c:v>2.5020622863353076E-5</c:v>
                </c:pt>
                <c:pt idx="91">
                  <c:v>-1.0139326055232199E-5</c:v>
                </c:pt>
                <c:pt idx="92">
                  <c:v>-4.2799966987904444E-5</c:v>
                </c:pt>
                <c:pt idx="93">
                  <c:v>-7.5226941700690843E-5</c:v>
                </c:pt>
                <c:pt idx="94">
                  <c:v>-1.0733315499771736E-4</c:v>
                </c:pt>
                <c:pt idx="95">
                  <c:v>-1.3744307757115778E-4</c:v>
                </c:pt>
                <c:pt idx="96">
                  <c:v>-1.6888239598323185E-4</c:v>
                </c:pt>
                <c:pt idx="97">
                  <c:v>-2.1067630693760814E-4</c:v>
                </c:pt>
                <c:pt idx="98">
                  <c:v>-2.4019164512716036E-4</c:v>
                </c:pt>
                <c:pt idx="99">
                  <c:v>-2.6838354373390016E-4</c:v>
                </c:pt>
                <c:pt idx="100">
                  <c:v>-2.8856136568848612E-4</c:v>
                </c:pt>
                <c:pt idx="101">
                  <c:v>-2.9571464320685066E-4</c:v>
                </c:pt>
                <c:pt idx="102">
                  <c:v>-3.1133653244828897E-4</c:v>
                </c:pt>
                <c:pt idx="103">
                  <c:v>-3.4510131360622573E-4</c:v>
                </c:pt>
                <c:pt idx="104">
                  <c:v>-3.4808076551963001E-4</c:v>
                </c:pt>
                <c:pt idx="105">
                  <c:v>-3.2907010815046313E-4</c:v>
                </c:pt>
                <c:pt idx="106">
                  <c:v>-3.2083223416255963E-4</c:v>
                </c:pt>
                <c:pt idx="107">
                  <c:v>-3.287640943158649E-4</c:v>
                </c:pt>
                <c:pt idx="108">
                  <c:v>-3.4552442918954441E-4</c:v>
                </c:pt>
                <c:pt idx="109">
                  <c:v>-3.3684490935746616E-4</c:v>
                </c:pt>
                <c:pt idx="110">
                  <c:v>-3.3016254688391614E-4</c:v>
                </c:pt>
                <c:pt idx="111">
                  <c:v>-2.9838768223276242E-4</c:v>
                </c:pt>
                <c:pt idx="112">
                  <c:v>-2.9375724590333568E-4</c:v>
                </c:pt>
                <c:pt idx="113">
                  <c:v>-3.727512735883365E-4</c:v>
                </c:pt>
                <c:pt idx="114">
                  <c:v>-3.5834728414399107E-4</c:v>
                </c:pt>
                <c:pt idx="115">
                  <c:v>-3.6161083863121368E-4</c:v>
                </c:pt>
                <c:pt idx="116">
                  <c:v>-4.1651234807133403E-4</c:v>
                </c:pt>
                <c:pt idx="117">
                  <c:v>-4.0069111486344672E-4</c:v>
                </c:pt>
                <c:pt idx="118">
                  <c:v>-3.7990514624073755E-4</c:v>
                </c:pt>
                <c:pt idx="119">
                  <c:v>-4.2361626227431238E-4</c:v>
                </c:pt>
                <c:pt idx="120">
                  <c:v>-4.5387542086519931E-4</c:v>
                </c:pt>
                <c:pt idx="121">
                  <c:v>-3.8919684523115359E-4</c:v>
                </c:pt>
                <c:pt idx="122">
                  <c:v>-4.8726240839825442E-4</c:v>
                </c:pt>
              </c:numCache>
            </c:numRef>
          </c:yVal>
          <c:smooth val="1"/>
        </c:ser>
        <c:ser>
          <c:idx val="0"/>
          <c:order val="1"/>
          <c:tx>
            <c:v>HyperPro Lw</c:v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xVal>
            <c:numRef>
              <c:f>'Cruise 2 Cast AB TSRB'!$P$4:$P$140</c:f>
              <c:numCache>
                <c:formatCode>General</c:formatCode>
                <c:ptCount val="137"/>
                <c:pt idx="0">
                  <c:v>348.92</c:v>
                </c:pt>
                <c:pt idx="1">
                  <c:v>352.24</c:v>
                </c:pt>
                <c:pt idx="2">
                  <c:v>355.565</c:v>
                </c:pt>
                <c:pt idx="3">
                  <c:v>358.89</c:v>
                </c:pt>
                <c:pt idx="4">
                  <c:v>362.21499999999997</c:v>
                </c:pt>
                <c:pt idx="5">
                  <c:v>365.54</c:v>
                </c:pt>
                <c:pt idx="6">
                  <c:v>368.86500000000001</c:v>
                </c:pt>
                <c:pt idx="7">
                  <c:v>372.19</c:v>
                </c:pt>
                <c:pt idx="8">
                  <c:v>375.52</c:v>
                </c:pt>
                <c:pt idx="9">
                  <c:v>378.84500000000003</c:v>
                </c:pt>
                <c:pt idx="10">
                  <c:v>382.17500000000001</c:v>
                </c:pt>
                <c:pt idx="11">
                  <c:v>385.5</c:v>
                </c:pt>
                <c:pt idx="12">
                  <c:v>388.83</c:v>
                </c:pt>
                <c:pt idx="13">
                  <c:v>392.16</c:v>
                </c:pt>
                <c:pt idx="14">
                  <c:v>395.49</c:v>
                </c:pt>
                <c:pt idx="15">
                  <c:v>398.82</c:v>
                </c:pt>
                <c:pt idx="16">
                  <c:v>402.15</c:v>
                </c:pt>
                <c:pt idx="17">
                  <c:v>405.48</c:v>
                </c:pt>
                <c:pt idx="18">
                  <c:v>408.815</c:v>
                </c:pt>
                <c:pt idx="19">
                  <c:v>412.14499999999998</c:v>
                </c:pt>
                <c:pt idx="20">
                  <c:v>415.47500000000002</c:v>
                </c:pt>
                <c:pt idx="21">
                  <c:v>418.815</c:v>
                </c:pt>
                <c:pt idx="22">
                  <c:v>422.14499999999998</c:v>
                </c:pt>
                <c:pt idx="23">
                  <c:v>425.48</c:v>
                </c:pt>
                <c:pt idx="24">
                  <c:v>428.815</c:v>
                </c:pt>
                <c:pt idx="25">
                  <c:v>432.15</c:v>
                </c:pt>
                <c:pt idx="26">
                  <c:v>435.48500000000001</c:v>
                </c:pt>
                <c:pt idx="27">
                  <c:v>438.82</c:v>
                </c:pt>
                <c:pt idx="28">
                  <c:v>442.16</c:v>
                </c:pt>
                <c:pt idx="29">
                  <c:v>445.49</c:v>
                </c:pt>
                <c:pt idx="30">
                  <c:v>448.83</c:v>
                </c:pt>
                <c:pt idx="31">
                  <c:v>452.17</c:v>
                </c:pt>
                <c:pt idx="32">
                  <c:v>455.5</c:v>
                </c:pt>
                <c:pt idx="33">
                  <c:v>458.84</c:v>
                </c:pt>
                <c:pt idx="34">
                  <c:v>462.18</c:v>
                </c:pt>
                <c:pt idx="35">
                  <c:v>465.52</c:v>
                </c:pt>
                <c:pt idx="36">
                  <c:v>468.86</c:v>
                </c:pt>
                <c:pt idx="37">
                  <c:v>472.19499999999999</c:v>
                </c:pt>
                <c:pt idx="38">
                  <c:v>475.53500000000003</c:v>
                </c:pt>
                <c:pt idx="39">
                  <c:v>478.87</c:v>
                </c:pt>
                <c:pt idx="40">
                  <c:v>482.21</c:v>
                </c:pt>
                <c:pt idx="41">
                  <c:v>485.55</c:v>
                </c:pt>
                <c:pt idx="42">
                  <c:v>488.89</c:v>
                </c:pt>
                <c:pt idx="43">
                  <c:v>492.23</c:v>
                </c:pt>
                <c:pt idx="44">
                  <c:v>495.57499999999999</c:v>
                </c:pt>
                <c:pt idx="45">
                  <c:v>498.91500000000002</c:v>
                </c:pt>
                <c:pt idx="46">
                  <c:v>502.255</c:v>
                </c:pt>
                <c:pt idx="47">
                  <c:v>505.59500000000003</c:v>
                </c:pt>
                <c:pt idx="48">
                  <c:v>508.935</c:v>
                </c:pt>
                <c:pt idx="49">
                  <c:v>512.27499999999998</c:v>
                </c:pt>
                <c:pt idx="50">
                  <c:v>515.61500000000001</c:v>
                </c:pt>
                <c:pt idx="51">
                  <c:v>518.96</c:v>
                </c:pt>
                <c:pt idx="52">
                  <c:v>522.29999999999995</c:v>
                </c:pt>
                <c:pt idx="53">
                  <c:v>525.64</c:v>
                </c:pt>
                <c:pt idx="54">
                  <c:v>528.98</c:v>
                </c:pt>
                <c:pt idx="55">
                  <c:v>532.32000000000005</c:v>
                </c:pt>
                <c:pt idx="56">
                  <c:v>535.66499999999996</c:v>
                </c:pt>
                <c:pt idx="57">
                  <c:v>539.005</c:v>
                </c:pt>
                <c:pt idx="58">
                  <c:v>542.34500000000003</c:v>
                </c:pt>
                <c:pt idx="59">
                  <c:v>545.68499999999995</c:v>
                </c:pt>
                <c:pt idx="60">
                  <c:v>549.03</c:v>
                </c:pt>
                <c:pt idx="61">
                  <c:v>552.37</c:v>
                </c:pt>
                <c:pt idx="62">
                  <c:v>555.71</c:v>
                </c:pt>
                <c:pt idx="63">
                  <c:v>559.05499999999995</c:v>
                </c:pt>
                <c:pt idx="64">
                  <c:v>562.4</c:v>
                </c:pt>
                <c:pt idx="65">
                  <c:v>565.74</c:v>
                </c:pt>
                <c:pt idx="66">
                  <c:v>569.08000000000004</c:v>
                </c:pt>
                <c:pt idx="67">
                  <c:v>572.41999999999996</c:v>
                </c:pt>
                <c:pt idx="68">
                  <c:v>575.76499999999999</c:v>
                </c:pt>
                <c:pt idx="69">
                  <c:v>579.10500000000002</c:v>
                </c:pt>
                <c:pt idx="70">
                  <c:v>582.44000000000005</c:v>
                </c:pt>
                <c:pt idx="71">
                  <c:v>585.78</c:v>
                </c:pt>
                <c:pt idx="72">
                  <c:v>589.12</c:v>
                </c:pt>
                <c:pt idx="73">
                  <c:v>592.46</c:v>
                </c:pt>
                <c:pt idx="74">
                  <c:v>595.80499999999995</c:v>
                </c:pt>
                <c:pt idx="75">
                  <c:v>599.14499999999998</c:v>
                </c:pt>
                <c:pt idx="76">
                  <c:v>602.48500000000001</c:v>
                </c:pt>
                <c:pt idx="77">
                  <c:v>605.82500000000005</c:v>
                </c:pt>
                <c:pt idx="78">
                  <c:v>609.16</c:v>
                </c:pt>
                <c:pt idx="79">
                  <c:v>612.5</c:v>
                </c:pt>
                <c:pt idx="80">
                  <c:v>615.84</c:v>
                </c:pt>
                <c:pt idx="81">
                  <c:v>619.17999999999995</c:v>
                </c:pt>
                <c:pt idx="82">
                  <c:v>622.51499999999999</c:v>
                </c:pt>
                <c:pt idx="83">
                  <c:v>625.85500000000002</c:v>
                </c:pt>
                <c:pt idx="84">
                  <c:v>629.19500000000005</c:v>
                </c:pt>
                <c:pt idx="85">
                  <c:v>632.53</c:v>
                </c:pt>
                <c:pt idx="86">
                  <c:v>635.87</c:v>
                </c:pt>
                <c:pt idx="87">
                  <c:v>639.20500000000004</c:v>
                </c:pt>
                <c:pt idx="88">
                  <c:v>642.54</c:v>
                </c:pt>
                <c:pt idx="89">
                  <c:v>645.88</c:v>
                </c:pt>
                <c:pt idx="90">
                  <c:v>649.21500000000003</c:v>
                </c:pt>
                <c:pt idx="91">
                  <c:v>652.54499999999996</c:v>
                </c:pt>
                <c:pt idx="92">
                  <c:v>655.88499999999999</c:v>
                </c:pt>
                <c:pt idx="93">
                  <c:v>659.22</c:v>
                </c:pt>
                <c:pt idx="94">
                  <c:v>662.55499999999995</c:v>
                </c:pt>
                <c:pt idx="95">
                  <c:v>665.89</c:v>
                </c:pt>
                <c:pt idx="96">
                  <c:v>669.22</c:v>
                </c:pt>
                <c:pt idx="97">
                  <c:v>672.55499999999995</c:v>
                </c:pt>
                <c:pt idx="98">
                  <c:v>675.88499999999999</c:v>
                </c:pt>
                <c:pt idx="99">
                  <c:v>679.22</c:v>
                </c:pt>
                <c:pt idx="100">
                  <c:v>682.55499999999995</c:v>
                </c:pt>
                <c:pt idx="101">
                  <c:v>685.88499999999999</c:v>
                </c:pt>
                <c:pt idx="102">
                  <c:v>689.21</c:v>
                </c:pt>
                <c:pt idx="103">
                  <c:v>692.54499999999996</c:v>
                </c:pt>
                <c:pt idx="104">
                  <c:v>695.875</c:v>
                </c:pt>
                <c:pt idx="105">
                  <c:v>699.20500000000004</c:v>
                </c:pt>
                <c:pt idx="106">
                  <c:v>702.53499999999997</c:v>
                </c:pt>
                <c:pt idx="107">
                  <c:v>705.86500000000001</c:v>
                </c:pt>
                <c:pt idx="108">
                  <c:v>709.19</c:v>
                </c:pt>
                <c:pt idx="109">
                  <c:v>712.51499999999999</c:v>
                </c:pt>
                <c:pt idx="110">
                  <c:v>715.84</c:v>
                </c:pt>
                <c:pt idx="111">
                  <c:v>719.17</c:v>
                </c:pt>
                <c:pt idx="112">
                  <c:v>722.49</c:v>
                </c:pt>
                <c:pt idx="113">
                  <c:v>725.82</c:v>
                </c:pt>
                <c:pt idx="114">
                  <c:v>729.14499999999998</c:v>
                </c:pt>
                <c:pt idx="115">
                  <c:v>732.46500000000003</c:v>
                </c:pt>
                <c:pt idx="116">
                  <c:v>735.78499999999997</c:v>
                </c:pt>
                <c:pt idx="117">
                  <c:v>739.11</c:v>
                </c:pt>
                <c:pt idx="118">
                  <c:v>742.43499999999995</c:v>
                </c:pt>
                <c:pt idx="119">
                  <c:v>745.755</c:v>
                </c:pt>
                <c:pt idx="120">
                  <c:v>749.07</c:v>
                </c:pt>
                <c:pt idx="121">
                  <c:v>752.39</c:v>
                </c:pt>
                <c:pt idx="122">
                  <c:v>755.71</c:v>
                </c:pt>
                <c:pt idx="123">
                  <c:v>759.03</c:v>
                </c:pt>
                <c:pt idx="124">
                  <c:v>762.35</c:v>
                </c:pt>
                <c:pt idx="125">
                  <c:v>765.66499999999996</c:v>
                </c:pt>
                <c:pt idx="126">
                  <c:v>768.98</c:v>
                </c:pt>
                <c:pt idx="127">
                  <c:v>772.29499999999996</c:v>
                </c:pt>
                <c:pt idx="128">
                  <c:v>775.60500000000002</c:v>
                </c:pt>
                <c:pt idx="129">
                  <c:v>778.92499999999995</c:v>
                </c:pt>
                <c:pt idx="130">
                  <c:v>782.23500000000001</c:v>
                </c:pt>
                <c:pt idx="131">
                  <c:v>785.54499999999996</c:v>
                </c:pt>
                <c:pt idx="132">
                  <c:v>788.85500000000002</c:v>
                </c:pt>
                <c:pt idx="133">
                  <c:v>792.16499999999996</c:v>
                </c:pt>
                <c:pt idx="134">
                  <c:v>795.47500000000002</c:v>
                </c:pt>
                <c:pt idx="135">
                  <c:v>798.78499999999997</c:v>
                </c:pt>
                <c:pt idx="136">
                  <c:v>802.09</c:v>
                </c:pt>
              </c:numCache>
            </c:numRef>
          </c:xVal>
          <c:yVal>
            <c:numRef>
              <c:f>'Cruise 2 Cast AB TSRB'!$U$4:$U$140</c:f>
              <c:numCache>
                <c:formatCode>General</c:formatCode>
                <c:ptCount val="137"/>
                <c:pt idx="0">
                  <c:v>2.4810899921726002E-4</c:v>
                </c:pt>
                <c:pt idx="1">
                  <c:v>2.7334670052209302E-4</c:v>
                </c:pt>
                <c:pt idx="2">
                  <c:v>2.8760208989817802E-4</c:v>
                </c:pt>
                <c:pt idx="3">
                  <c:v>3.0203225629652901E-4</c:v>
                </c:pt>
                <c:pt idx="4">
                  <c:v>3.3769083945223399E-4</c:v>
                </c:pt>
                <c:pt idx="5">
                  <c:v>3.8447727804649797E-4</c:v>
                </c:pt>
                <c:pt idx="6">
                  <c:v>4.1592962997893799E-4</c:v>
                </c:pt>
                <c:pt idx="7">
                  <c:v>4.2787272468756098E-4</c:v>
                </c:pt>
                <c:pt idx="8">
                  <c:v>4.5060621533054299E-4</c:v>
                </c:pt>
                <c:pt idx="9">
                  <c:v>4.6846644164093699E-4</c:v>
                </c:pt>
                <c:pt idx="10">
                  <c:v>4.6619377895905199E-4</c:v>
                </c:pt>
                <c:pt idx="11">
                  <c:v>4.8149732150142401E-4</c:v>
                </c:pt>
                <c:pt idx="12">
                  <c:v>5.2699156775384501E-4</c:v>
                </c:pt>
                <c:pt idx="13">
                  <c:v>5.5624082464450204E-4</c:v>
                </c:pt>
                <c:pt idx="14">
                  <c:v>6.2342966102795102E-4</c:v>
                </c:pt>
                <c:pt idx="15">
                  <c:v>7.7018221624345197E-4</c:v>
                </c:pt>
                <c:pt idx="16">
                  <c:v>9.0350944472605398E-4</c:v>
                </c:pt>
                <c:pt idx="17">
                  <c:v>9.7293512331018495E-4</c:v>
                </c:pt>
                <c:pt idx="18">
                  <c:v>1.02180516818311E-3</c:v>
                </c:pt>
                <c:pt idx="19">
                  <c:v>1.0839365780253799E-3</c:v>
                </c:pt>
                <c:pt idx="20">
                  <c:v>1.1366217404528E-3</c:v>
                </c:pt>
                <c:pt idx="21">
                  <c:v>1.17238480931013E-3</c:v>
                </c:pt>
                <c:pt idx="22">
                  <c:v>1.19794983645369E-3</c:v>
                </c:pt>
                <c:pt idx="23">
                  <c:v>1.2009245439186099E-3</c:v>
                </c:pt>
                <c:pt idx="24">
                  <c:v>1.20200549679098E-3</c:v>
                </c:pt>
                <c:pt idx="25">
                  <c:v>1.2652515567675099E-3</c:v>
                </c:pt>
                <c:pt idx="26">
                  <c:v>1.3804913555215E-3</c:v>
                </c:pt>
                <c:pt idx="27">
                  <c:v>1.4895053334673699E-3</c:v>
                </c:pt>
                <c:pt idx="28">
                  <c:v>1.5968175680391901E-3</c:v>
                </c:pt>
                <c:pt idx="29">
                  <c:v>1.72179497426101E-3</c:v>
                </c:pt>
                <c:pt idx="30">
                  <c:v>1.8307561525348101E-3</c:v>
                </c:pt>
                <c:pt idx="31">
                  <c:v>1.9183402085547799E-3</c:v>
                </c:pt>
                <c:pt idx="32">
                  <c:v>1.9810381082758198E-3</c:v>
                </c:pt>
                <c:pt idx="33">
                  <c:v>2.0535656525252702E-3</c:v>
                </c:pt>
                <c:pt idx="34">
                  <c:v>2.11180839200717E-3</c:v>
                </c:pt>
                <c:pt idx="35">
                  <c:v>2.1526115306264E-3</c:v>
                </c:pt>
                <c:pt idx="36">
                  <c:v>2.1952484552987999E-3</c:v>
                </c:pt>
                <c:pt idx="37">
                  <c:v>2.2679483732323501E-3</c:v>
                </c:pt>
                <c:pt idx="38">
                  <c:v>2.3543166373258899E-3</c:v>
                </c:pt>
                <c:pt idx="39">
                  <c:v>2.4327402904955899E-3</c:v>
                </c:pt>
                <c:pt idx="40">
                  <c:v>2.4460614984343002E-3</c:v>
                </c:pt>
                <c:pt idx="41">
                  <c:v>2.4285651676466402E-3</c:v>
                </c:pt>
                <c:pt idx="42">
                  <c:v>2.4583277647557298E-3</c:v>
                </c:pt>
                <c:pt idx="43">
                  <c:v>2.5347260899483502E-3</c:v>
                </c:pt>
                <c:pt idx="44">
                  <c:v>2.5757745123230502E-3</c:v>
                </c:pt>
                <c:pt idx="45">
                  <c:v>2.5684934404937901E-3</c:v>
                </c:pt>
                <c:pt idx="46">
                  <c:v>2.5584368934355299E-3</c:v>
                </c:pt>
                <c:pt idx="47">
                  <c:v>2.5666110952630898E-3</c:v>
                </c:pt>
                <c:pt idx="48">
                  <c:v>2.5480220165824299E-3</c:v>
                </c:pt>
                <c:pt idx="49">
                  <c:v>2.4781451522309398E-3</c:v>
                </c:pt>
                <c:pt idx="50">
                  <c:v>2.4028896510992501E-3</c:v>
                </c:pt>
                <c:pt idx="51">
                  <c:v>2.4021629139415299E-3</c:v>
                </c:pt>
                <c:pt idx="52">
                  <c:v>2.4610593253540499E-3</c:v>
                </c:pt>
                <c:pt idx="53">
                  <c:v>2.5071628516237301E-3</c:v>
                </c:pt>
                <c:pt idx="54">
                  <c:v>2.5323137597067199E-3</c:v>
                </c:pt>
                <c:pt idx="55">
                  <c:v>2.5503688483225202E-3</c:v>
                </c:pt>
                <c:pt idx="56">
                  <c:v>2.5297844852997901E-3</c:v>
                </c:pt>
                <c:pt idx="57">
                  <c:v>2.4935142546017499E-3</c:v>
                </c:pt>
                <c:pt idx="58">
                  <c:v>2.4540431513753098E-3</c:v>
                </c:pt>
                <c:pt idx="59">
                  <c:v>2.4224536895731102E-3</c:v>
                </c:pt>
                <c:pt idx="60">
                  <c:v>2.37936200262789E-3</c:v>
                </c:pt>
                <c:pt idx="61">
                  <c:v>2.33426928000638E-3</c:v>
                </c:pt>
                <c:pt idx="62">
                  <c:v>2.2822737720790301E-3</c:v>
                </c:pt>
                <c:pt idx="63">
                  <c:v>2.2308545648797602E-3</c:v>
                </c:pt>
                <c:pt idx="64">
                  <c:v>2.1858603863866002E-3</c:v>
                </c:pt>
                <c:pt idx="65">
                  <c:v>2.1308227037360899E-3</c:v>
                </c:pt>
                <c:pt idx="66">
                  <c:v>2.0595847176337499E-3</c:v>
                </c:pt>
                <c:pt idx="67">
                  <c:v>1.98030798902402E-3</c:v>
                </c:pt>
                <c:pt idx="68">
                  <c:v>1.8867878247909101E-3</c:v>
                </c:pt>
                <c:pt idx="69">
                  <c:v>1.7716425297808599E-3</c:v>
                </c:pt>
                <c:pt idx="70">
                  <c:v>1.6359142348842E-3</c:v>
                </c:pt>
                <c:pt idx="71">
                  <c:v>1.4714361456939799E-3</c:v>
                </c:pt>
                <c:pt idx="72">
                  <c:v>1.2988595158899001E-3</c:v>
                </c:pt>
                <c:pt idx="73">
                  <c:v>1.1473725919486501E-3</c:v>
                </c:pt>
                <c:pt idx="74">
                  <c:v>1.0162542530087601E-3</c:v>
                </c:pt>
                <c:pt idx="75">
                  <c:v>8.93368278418698E-4</c:v>
                </c:pt>
                <c:pt idx="76">
                  <c:v>7.9220351756139696E-4</c:v>
                </c:pt>
                <c:pt idx="77">
                  <c:v>7.2646545676583103E-4</c:v>
                </c:pt>
                <c:pt idx="78">
                  <c:v>6.8744080875155595E-4</c:v>
                </c:pt>
                <c:pt idx="79">
                  <c:v>6.5695625333930005E-4</c:v>
                </c:pt>
                <c:pt idx="80">
                  <c:v>6.3345753188183299E-4</c:v>
                </c:pt>
                <c:pt idx="81">
                  <c:v>6.1427062733485701E-4</c:v>
                </c:pt>
                <c:pt idx="82">
                  <c:v>5.9423865494248097E-4</c:v>
                </c:pt>
                <c:pt idx="83">
                  <c:v>5.7170510983385397E-4</c:v>
                </c:pt>
                <c:pt idx="84">
                  <c:v>5.4991481761022202E-4</c:v>
                </c:pt>
                <c:pt idx="85">
                  <c:v>5.3448651289171698E-4</c:v>
                </c:pt>
                <c:pt idx="86">
                  <c:v>5.2145779225131503E-4</c:v>
                </c:pt>
                <c:pt idx="87">
                  <c:v>5.0626941157452701E-4</c:v>
                </c:pt>
                <c:pt idx="88">
                  <c:v>4.8878880092887301E-4</c:v>
                </c:pt>
                <c:pt idx="89">
                  <c:v>4.6736667368969798E-4</c:v>
                </c:pt>
                <c:pt idx="90">
                  <c:v>4.4496649422723301E-4</c:v>
                </c:pt>
                <c:pt idx="91">
                  <c:v>4.1833427410895003E-4</c:v>
                </c:pt>
                <c:pt idx="92">
                  <c:v>3.9398769644534101E-4</c:v>
                </c:pt>
                <c:pt idx="93">
                  <c:v>3.7868344224927701E-4</c:v>
                </c:pt>
                <c:pt idx="94">
                  <c:v>3.74216426833755E-4</c:v>
                </c:pt>
                <c:pt idx="95">
                  <c:v>3.74537402919954E-4</c:v>
                </c:pt>
                <c:pt idx="96">
                  <c:v>3.8059026012499E-4</c:v>
                </c:pt>
                <c:pt idx="97">
                  <c:v>3.9095654128606602E-4</c:v>
                </c:pt>
                <c:pt idx="98">
                  <c:v>4.0011411560466698E-4</c:v>
                </c:pt>
                <c:pt idx="99">
                  <c:v>4.0085684528484402E-4</c:v>
                </c:pt>
                <c:pt idx="100">
                  <c:v>3.8213581154383498E-4</c:v>
                </c:pt>
                <c:pt idx="101">
                  <c:v>3.4624237762769899E-4</c:v>
                </c:pt>
                <c:pt idx="102">
                  <c:v>3.0792411726341101E-4</c:v>
                </c:pt>
                <c:pt idx="103">
                  <c:v>2.7653531960253899E-4</c:v>
                </c:pt>
                <c:pt idx="104">
                  <c:v>2.4933652053628098E-4</c:v>
                </c:pt>
                <c:pt idx="105">
                  <c:v>2.2344218443945299E-4</c:v>
                </c:pt>
                <c:pt idx="106">
                  <c:v>2.0036222470810899E-4</c:v>
                </c:pt>
                <c:pt idx="107">
                  <c:v>1.78777160606078E-4</c:v>
                </c:pt>
                <c:pt idx="108">
                  <c:v>1.57209228381078E-4</c:v>
                </c:pt>
                <c:pt idx="109">
                  <c:v>1.31227632764889E-4</c:v>
                </c:pt>
                <c:pt idx="110">
                  <c:v>1.0500915364518599E-4</c:v>
                </c:pt>
                <c:pt idx="111" formatCode="0.00E+00">
                  <c:v>8.2718707406223798E-5</c:v>
                </c:pt>
                <c:pt idx="112" formatCode="0.00E+00">
                  <c:v>6.6513856290669696E-5</c:v>
                </c:pt>
                <c:pt idx="113" formatCode="0.00E+00">
                  <c:v>5.5571835447056899E-5</c:v>
                </c:pt>
                <c:pt idx="114" formatCode="0.00E+00">
                  <c:v>4.51826878084532E-5</c:v>
                </c:pt>
                <c:pt idx="115" formatCode="0.00E+00">
                  <c:v>3.6946575872041501E-5</c:v>
                </c:pt>
                <c:pt idx="116" formatCode="0.00E+00">
                  <c:v>3.2361945688300398E-5</c:v>
                </c:pt>
                <c:pt idx="117" formatCode="0.00E+00">
                  <c:v>2.86906344000324E-5</c:v>
                </c:pt>
                <c:pt idx="118" formatCode="0.00E+00">
                  <c:v>2.6400557214137402E-5</c:v>
                </c:pt>
                <c:pt idx="119" formatCode="0.00E+00">
                  <c:v>2.4074945548537902E-5</c:v>
                </c:pt>
                <c:pt idx="120" formatCode="0.00E+00">
                  <c:v>2.4184032040866099E-5</c:v>
                </c:pt>
                <c:pt idx="121" formatCode="0.00E+00">
                  <c:v>2.2758232201246801E-5</c:v>
                </c:pt>
                <c:pt idx="122" formatCode="0.00E+00">
                  <c:v>2.0732884327977499E-5</c:v>
                </c:pt>
                <c:pt idx="123" formatCode="0.00E+00">
                  <c:v>1.7458851801949299E-5</c:v>
                </c:pt>
                <c:pt idx="124" formatCode="0.00E+00">
                  <c:v>1.5427420838792901E-5</c:v>
                </c:pt>
                <c:pt idx="125" formatCode="0.00E+00">
                  <c:v>1.6031693483307701E-5</c:v>
                </c:pt>
                <c:pt idx="126" formatCode="0.00E+00">
                  <c:v>1.9023154896285001E-5</c:v>
                </c:pt>
                <c:pt idx="127" formatCode="0.00E+00">
                  <c:v>1.96523954454477E-5</c:v>
                </c:pt>
                <c:pt idx="128" formatCode="0.00E+00">
                  <c:v>1.9772516966958601E-5</c:v>
                </c:pt>
                <c:pt idx="129" formatCode="0.00E+00">
                  <c:v>2.11920066301328E-5</c:v>
                </c:pt>
                <c:pt idx="130" formatCode="0.00E+00">
                  <c:v>2.1034850618556802E-5</c:v>
                </c:pt>
                <c:pt idx="131" formatCode="0.00E+00">
                  <c:v>2.12362119554427E-5</c:v>
                </c:pt>
                <c:pt idx="132" formatCode="0.00E+00">
                  <c:v>2.2048738540334201E-5</c:v>
                </c:pt>
                <c:pt idx="133" formatCode="0.00E+00">
                  <c:v>2.3167165861813E-5</c:v>
                </c:pt>
                <c:pt idx="134" formatCode="0.00E+00">
                  <c:v>2.20812435114942E-5</c:v>
                </c:pt>
                <c:pt idx="135" formatCode="0.00E+00">
                  <c:v>2.5335975150801098E-5</c:v>
                </c:pt>
                <c:pt idx="136" formatCode="0.00E+00">
                  <c:v>2.4434490974031301E-5</c:v>
                </c:pt>
              </c:numCache>
            </c:numRef>
          </c:yVal>
          <c:smooth val="1"/>
        </c:ser>
        <c:ser>
          <c:idx val="2"/>
          <c:order val="2"/>
          <c:tx>
            <c:v>bb/b=0.01</c:v>
          </c:tx>
          <c:spPr>
            <a:ln>
              <a:solidFill>
                <a:schemeClr val="accent3"/>
              </a:solidFill>
              <a:prstDash val="sysDash"/>
            </a:ln>
          </c:spPr>
          <c:marker>
            <c:symbol val="none"/>
          </c:marker>
          <c:xVal>
            <c:numRef>
              <c:f>'Cruise 2 Cast AB TSRB'!$W$4:$W$33</c:f>
              <c:numCache>
                <c:formatCode>General</c:formatCode>
                <c:ptCount val="30"/>
                <c:pt idx="0">
                  <c:v>405</c:v>
                </c:pt>
                <c:pt idx="1">
                  <c:v>415</c:v>
                </c:pt>
                <c:pt idx="2">
                  <c:v>425</c:v>
                </c:pt>
                <c:pt idx="3">
                  <c:v>435</c:v>
                </c:pt>
                <c:pt idx="4">
                  <c:v>445</c:v>
                </c:pt>
                <c:pt idx="5">
                  <c:v>455</c:v>
                </c:pt>
                <c:pt idx="6">
                  <c:v>465</c:v>
                </c:pt>
                <c:pt idx="7">
                  <c:v>475</c:v>
                </c:pt>
                <c:pt idx="8">
                  <c:v>485</c:v>
                </c:pt>
                <c:pt idx="9">
                  <c:v>495</c:v>
                </c:pt>
                <c:pt idx="10">
                  <c:v>505</c:v>
                </c:pt>
                <c:pt idx="11">
                  <c:v>515</c:v>
                </c:pt>
                <c:pt idx="12">
                  <c:v>525</c:v>
                </c:pt>
                <c:pt idx="13">
                  <c:v>535</c:v>
                </c:pt>
                <c:pt idx="14">
                  <c:v>545</c:v>
                </c:pt>
                <c:pt idx="15">
                  <c:v>555</c:v>
                </c:pt>
                <c:pt idx="16">
                  <c:v>565</c:v>
                </c:pt>
                <c:pt idx="17">
                  <c:v>575</c:v>
                </c:pt>
                <c:pt idx="18">
                  <c:v>585</c:v>
                </c:pt>
                <c:pt idx="19">
                  <c:v>595</c:v>
                </c:pt>
                <c:pt idx="20">
                  <c:v>605</c:v>
                </c:pt>
                <c:pt idx="21">
                  <c:v>615</c:v>
                </c:pt>
                <c:pt idx="22">
                  <c:v>625</c:v>
                </c:pt>
                <c:pt idx="23">
                  <c:v>635</c:v>
                </c:pt>
                <c:pt idx="24">
                  <c:v>645</c:v>
                </c:pt>
                <c:pt idx="25">
                  <c:v>655</c:v>
                </c:pt>
                <c:pt idx="26">
                  <c:v>665</c:v>
                </c:pt>
                <c:pt idx="27">
                  <c:v>675</c:v>
                </c:pt>
                <c:pt idx="28">
                  <c:v>685</c:v>
                </c:pt>
                <c:pt idx="29">
                  <c:v>695</c:v>
                </c:pt>
              </c:numCache>
            </c:numRef>
          </c:xVal>
          <c:yVal>
            <c:numRef>
              <c:f>'Cruise 2 Cast AB TSRB'!$Z$4:$Z$32</c:f>
              <c:numCache>
                <c:formatCode>0.000000</c:formatCode>
                <c:ptCount val="29"/>
                <c:pt idx="0">
                  <c:v>1.245E-3</c:v>
                </c:pt>
                <c:pt idx="1">
                  <c:v>1.3843E-3</c:v>
                </c:pt>
                <c:pt idx="2">
                  <c:v>1.4205999999999999E-3</c:v>
                </c:pt>
                <c:pt idx="3">
                  <c:v>1.5655000000000001E-3</c:v>
                </c:pt>
                <c:pt idx="4">
                  <c:v>1.9987999999999998E-3</c:v>
                </c:pt>
                <c:pt idx="5">
                  <c:v>2.2731000000000001E-3</c:v>
                </c:pt>
                <c:pt idx="6">
                  <c:v>2.4585000000000002E-3</c:v>
                </c:pt>
                <c:pt idx="7">
                  <c:v>2.6637000000000002E-3</c:v>
                </c:pt>
                <c:pt idx="8">
                  <c:v>2.7200000000000002E-3</c:v>
                </c:pt>
                <c:pt idx="9">
                  <c:v>2.9079000000000002E-3</c:v>
                </c:pt>
                <c:pt idx="10">
                  <c:v>2.9279000000000002E-3</c:v>
                </c:pt>
                <c:pt idx="11">
                  <c:v>2.7574000000000001E-3</c:v>
                </c:pt>
                <c:pt idx="12">
                  <c:v>2.9128000000000001E-3</c:v>
                </c:pt>
                <c:pt idx="13">
                  <c:v>2.9859000000000001E-3</c:v>
                </c:pt>
                <c:pt idx="14">
                  <c:v>2.9207999999999999E-3</c:v>
                </c:pt>
                <c:pt idx="15">
                  <c:v>2.8184E-3</c:v>
                </c:pt>
                <c:pt idx="16">
                  <c:v>2.7553999999999999E-3</c:v>
                </c:pt>
                <c:pt idx="17">
                  <c:v>2.5701000000000001E-3</c:v>
                </c:pt>
                <c:pt idx="18">
                  <c:v>2.1207000000000001E-3</c:v>
                </c:pt>
                <c:pt idx="19">
                  <c:v>1.6287000000000001E-3</c:v>
                </c:pt>
                <c:pt idx="20">
                  <c:v>1.2568E-3</c:v>
                </c:pt>
                <c:pt idx="21">
                  <c:v>1.1609000000000001E-3</c:v>
                </c:pt>
                <c:pt idx="22">
                  <c:v>1.0643E-3</c:v>
                </c:pt>
                <c:pt idx="23">
                  <c:v>9.6971999999999998E-4</c:v>
                </c:pt>
                <c:pt idx="24">
                  <c:v>8.5724E-4</c:v>
                </c:pt>
                <c:pt idx="25">
                  <c:v>7.2128000000000003E-4</c:v>
                </c:pt>
                <c:pt idx="26">
                  <c:v>6.6836E-4</c:v>
                </c:pt>
                <c:pt idx="27">
                  <c:v>7.1135000000000002E-4</c:v>
                </c:pt>
                <c:pt idx="28">
                  <c:v>6.9174999999999998E-4</c:v>
                </c:pt>
              </c:numCache>
            </c:numRef>
          </c:yVal>
          <c:smooth val="1"/>
        </c:ser>
        <c:ser>
          <c:idx val="3"/>
          <c:order val="3"/>
          <c:tx>
            <c:v>bb9</c:v>
          </c:tx>
          <c:spPr>
            <a:ln w="34925">
              <a:solidFill>
                <a:schemeClr val="accent6">
                  <a:lumMod val="75000"/>
                </a:schemeClr>
              </a:solidFill>
              <a:prstDash val="sysDash"/>
            </a:ln>
          </c:spPr>
          <c:marker>
            <c:symbol val="none"/>
          </c:marker>
          <c:xVal>
            <c:numRef>
              <c:f>'Cruise 2 Cast AB TSRB'!$AC$4:$AC$33</c:f>
              <c:numCache>
                <c:formatCode>General</c:formatCode>
                <c:ptCount val="30"/>
                <c:pt idx="0">
                  <c:v>405</c:v>
                </c:pt>
                <c:pt idx="1">
                  <c:v>415</c:v>
                </c:pt>
                <c:pt idx="2">
                  <c:v>425</c:v>
                </c:pt>
                <c:pt idx="3">
                  <c:v>435</c:v>
                </c:pt>
                <c:pt idx="4">
                  <c:v>445</c:v>
                </c:pt>
                <c:pt idx="5">
                  <c:v>455</c:v>
                </c:pt>
                <c:pt idx="6">
                  <c:v>465</c:v>
                </c:pt>
                <c:pt idx="7">
                  <c:v>475</c:v>
                </c:pt>
                <c:pt idx="8">
                  <c:v>485</c:v>
                </c:pt>
                <c:pt idx="9">
                  <c:v>495</c:v>
                </c:pt>
                <c:pt idx="10">
                  <c:v>505</c:v>
                </c:pt>
                <c:pt idx="11">
                  <c:v>515</c:v>
                </c:pt>
                <c:pt idx="12">
                  <c:v>525</c:v>
                </c:pt>
                <c:pt idx="13">
                  <c:v>535</c:v>
                </c:pt>
                <c:pt idx="14">
                  <c:v>545</c:v>
                </c:pt>
                <c:pt idx="15">
                  <c:v>555</c:v>
                </c:pt>
                <c:pt idx="16">
                  <c:v>565</c:v>
                </c:pt>
                <c:pt idx="17">
                  <c:v>575</c:v>
                </c:pt>
                <c:pt idx="18">
                  <c:v>585</c:v>
                </c:pt>
                <c:pt idx="19">
                  <c:v>595</c:v>
                </c:pt>
                <c:pt idx="20">
                  <c:v>605</c:v>
                </c:pt>
                <c:pt idx="21">
                  <c:v>615</c:v>
                </c:pt>
                <c:pt idx="22">
                  <c:v>625</c:v>
                </c:pt>
                <c:pt idx="23">
                  <c:v>635</c:v>
                </c:pt>
                <c:pt idx="24">
                  <c:v>645</c:v>
                </c:pt>
                <c:pt idx="25">
                  <c:v>655</c:v>
                </c:pt>
                <c:pt idx="26">
                  <c:v>665</c:v>
                </c:pt>
                <c:pt idx="27">
                  <c:v>675</c:v>
                </c:pt>
                <c:pt idx="28">
                  <c:v>685</c:v>
                </c:pt>
                <c:pt idx="29">
                  <c:v>695</c:v>
                </c:pt>
              </c:numCache>
            </c:numRef>
          </c:xVal>
          <c:yVal>
            <c:numRef>
              <c:f>'Cruise 2 Cast AB TSRB'!$AF$4:$AF$33</c:f>
              <c:numCache>
                <c:formatCode>0.00E+00</c:formatCode>
                <c:ptCount val="30"/>
                <c:pt idx="0">
                  <c:v>7.8100000000000001E-4</c:v>
                </c:pt>
                <c:pt idx="1">
                  <c:v>8.832E-4</c:v>
                </c:pt>
                <c:pt idx="2">
                  <c:v>1.0635E-3</c:v>
                </c:pt>
                <c:pt idx="3">
                  <c:v>1.3655E-3</c:v>
                </c:pt>
                <c:pt idx="4">
                  <c:v>1.8622999999999999E-3</c:v>
                </c:pt>
                <c:pt idx="5">
                  <c:v>2.1023999999999999E-3</c:v>
                </c:pt>
                <c:pt idx="6">
                  <c:v>2.2523E-3</c:v>
                </c:pt>
                <c:pt idx="7">
                  <c:v>2.4053E-3</c:v>
                </c:pt>
                <c:pt idx="8">
                  <c:v>2.4120000000000001E-3</c:v>
                </c:pt>
                <c:pt idx="9">
                  <c:v>2.5704E-3</c:v>
                </c:pt>
                <c:pt idx="10">
                  <c:v>2.5975E-3</c:v>
                </c:pt>
                <c:pt idx="11">
                  <c:v>2.4156999999999998E-3</c:v>
                </c:pt>
                <c:pt idx="12">
                  <c:v>2.4675999999999999E-3</c:v>
                </c:pt>
                <c:pt idx="13">
                  <c:v>2.4759999999999999E-3</c:v>
                </c:pt>
                <c:pt idx="14">
                  <c:v>2.4393000000000001E-3</c:v>
                </c:pt>
                <c:pt idx="15">
                  <c:v>2.3673000000000001E-3</c:v>
                </c:pt>
                <c:pt idx="16">
                  <c:v>2.3268E-3</c:v>
                </c:pt>
                <c:pt idx="17">
                  <c:v>2.1867000000000002E-3</c:v>
                </c:pt>
                <c:pt idx="18">
                  <c:v>1.8254E-3</c:v>
                </c:pt>
                <c:pt idx="19">
                  <c:v>1.4185999999999999E-3</c:v>
                </c:pt>
                <c:pt idx="20">
                  <c:v>1.0771999999999999E-3</c:v>
                </c:pt>
                <c:pt idx="21">
                  <c:v>9.68E-4</c:v>
                </c:pt>
                <c:pt idx="22">
                  <c:v>8.6107999999999996E-4</c:v>
                </c:pt>
                <c:pt idx="23">
                  <c:v>7.5818999999999995E-4</c:v>
                </c:pt>
                <c:pt idx="24">
                  <c:v>6.4665999999999996E-4</c:v>
                </c:pt>
                <c:pt idx="25">
                  <c:v>5.3733999999999997E-4</c:v>
                </c:pt>
                <c:pt idx="26">
                  <c:v>5.0816999999999995E-4</c:v>
                </c:pt>
                <c:pt idx="27">
                  <c:v>5.6044000000000005E-4</c:v>
                </c:pt>
                <c:pt idx="28">
                  <c:v>5.5623999999999995E-4</c:v>
                </c:pt>
                <c:pt idx="29">
                  <c:v>4.192E-4</c:v>
                </c:pt>
              </c:numCache>
            </c:numRef>
          </c:yVal>
          <c:smooth val="1"/>
        </c:ser>
        <c:axId val="65817216"/>
        <c:axId val="91063040"/>
      </c:scatterChart>
      <c:valAx>
        <c:axId val="65817216"/>
        <c:scaling>
          <c:orientation val="minMax"/>
          <c:max val="800"/>
          <c:min val="40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Wavelength (nm)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91063040"/>
        <c:crosses val="autoZero"/>
        <c:crossBetween val="midCat"/>
      </c:valAx>
      <c:valAx>
        <c:axId val="91063040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Lw (W/m^2 sr^-1 nm)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6581721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0318713450292381"/>
          <c:y val="0.12503129416515246"/>
          <c:w val="0.26115244347191829"/>
          <c:h val="0.23239085475761317"/>
        </c:manualLayout>
      </c:layout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9E2E20-EC6F-4648-9610-528D22673D60}" type="datetimeFigureOut">
              <a:rPr lang="en-US" smtClean="0"/>
              <a:t>7/25/2011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5D0DD4-1D95-4260-B54C-D3B273FF269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D0DD4-1D95-4260-B54C-D3B273FF2697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D0DD4-1D95-4260-B54C-D3B273FF2697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D0DD4-1D95-4260-B54C-D3B273FF2697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D0DD4-1D95-4260-B54C-D3B273FF2697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D0DD4-1D95-4260-B54C-D3B273FF2697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41CE-D573-4D24-8293-F6B8183836C6}" type="datetimeFigureOut">
              <a:rPr lang="en-US" smtClean="0"/>
              <a:t>7/25/2011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4DED-9E81-4952-931E-3EF07DE5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41CE-D573-4D24-8293-F6B8183836C6}" type="datetimeFigureOut">
              <a:rPr lang="en-US" smtClean="0"/>
              <a:t>7/25/2011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4DED-9E81-4952-931E-3EF07DE5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41CE-D573-4D24-8293-F6B8183836C6}" type="datetimeFigureOut">
              <a:rPr lang="en-US" smtClean="0"/>
              <a:t>7/25/2011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4DED-9E81-4952-931E-3EF07DE5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41CE-D573-4D24-8293-F6B8183836C6}" type="datetimeFigureOut">
              <a:rPr lang="en-US" smtClean="0"/>
              <a:t>7/25/2011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4DED-9E81-4952-931E-3EF07DE5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41CE-D573-4D24-8293-F6B8183836C6}" type="datetimeFigureOut">
              <a:rPr lang="en-US" smtClean="0"/>
              <a:t>7/25/2011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4DED-9E81-4952-931E-3EF07DE5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41CE-D573-4D24-8293-F6B8183836C6}" type="datetimeFigureOut">
              <a:rPr lang="en-US" smtClean="0"/>
              <a:t>7/25/2011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4DED-9E81-4952-931E-3EF07DE5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41CE-D573-4D24-8293-F6B8183836C6}" type="datetimeFigureOut">
              <a:rPr lang="en-US" smtClean="0"/>
              <a:t>7/25/2011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4DED-9E81-4952-931E-3EF07DE5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41CE-D573-4D24-8293-F6B8183836C6}" type="datetimeFigureOut">
              <a:rPr lang="en-US" smtClean="0"/>
              <a:t>7/25/2011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4DED-9E81-4952-931E-3EF07DE5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41CE-D573-4D24-8293-F6B8183836C6}" type="datetimeFigureOut">
              <a:rPr lang="en-US" smtClean="0"/>
              <a:t>7/25/2011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4DED-9E81-4952-931E-3EF07DE5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41CE-D573-4D24-8293-F6B8183836C6}" type="datetimeFigureOut">
              <a:rPr lang="en-US" smtClean="0"/>
              <a:t>7/25/2011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4DED-9E81-4952-931E-3EF07DE5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41CE-D573-4D24-8293-F6B8183836C6}" type="datetimeFigureOut">
              <a:rPr lang="en-US" smtClean="0"/>
              <a:t>7/25/2011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4DED-9E81-4952-931E-3EF07DE5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A41CE-D573-4D24-8293-F6B8183836C6}" type="datetimeFigureOut">
              <a:rPr lang="en-US" smtClean="0"/>
              <a:t>7/25/2011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64DED-9E81-4952-931E-3EF07DE52F2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/>
        </p:nvGraphicFramePr>
        <p:xfrm>
          <a:off x="685800" y="914400"/>
          <a:ext cx="8204200" cy="5627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200" y="0"/>
            <a:ext cx="739664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err="1" smtClean="0"/>
              <a:t>Rrs</a:t>
            </a:r>
            <a:r>
              <a:rPr lang="en-US" sz="2800" b="1" dirty="0" smtClean="0"/>
              <a:t> comparison </a:t>
            </a:r>
          </a:p>
          <a:p>
            <a:pPr algn="ctr"/>
            <a:r>
              <a:rPr lang="en-US" sz="2800" dirty="0" smtClean="0"/>
              <a:t>Field data </a:t>
            </a:r>
            <a:r>
              <a:rPr lang="en-US" sz="2800" dirty="0" err="1" smtClean="0"/>
              <a:t>vs</a:t>
            </a:r>
            <a:r>
              <a:rPr lang="en-US" sz="2800" dirty="0" smtClean="0"/>
              <a:t> </a:t>
            </a:r>
            <a:r>
              <a:rPr lang="en-US" sz="2800" dirty="0" err="1" smtClean="0"/>
              <a:t>HydroLight</a:t>
            </a:r>
            <a:r>
              <a:rPr lang="en-US" sz="2800" dirty="0" smtClean="0"/>
              <a:t> using constant bb/b ratio</a:t>
            </a: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533400" y="990600"/>
          <a:ext cx="8391525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/>
              <a:t>Rrs</a:t>
            </a:r>
            <a:r>
              <a:rPr lang="en-US" sz="2800" b="1" dirty="0" smtClean="0"/>
              <a:t> comparison </a:t>
            </a:r>
          </a:p>
          <a:p>
            <a:pPr algn="ctr"/>
            <a:r>
              <a:rPr lang="en-US" sz="2800" dirty="0" smtClean="0"/>
              <a:t>Field data </a:t>
            </a:r>
            <a:r>
              <a:rPr lang="en-US" sz="2800" dirty="0" err="1" smtClean="0"/>
              <a:t>vs</a:t>
            </a:r>
            <a:r>
              <a:rPr lang="en-US" sz="2800" dirty="0" smtClean="0"/>
              <a:t> </a:t>
            </a:r>
            <a:r>
              <a:rPr lang="en-US" sz="2800" dirty="0" err="1" smtClean="0"/>
              <a:t>HydroLight</a:t>
            </a:r>
            <a:r>
              <a:rPr lang="en-US" sz="2800" dirty="0" smtClean="0"/>
              <a:t> using backscattering data from bb9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457200" y="1143000"/>
          <a:ext cx="8272463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/>
              <a:t>Rrs</a:t>
            </a:r>
            <a:r>
              <a:rPr lang="en-US" sz="2800" b="1" dirty="0" smtClean="0"/>
              <a:t> comparison </a:t>
            </a:r>
          </a:p>
          <a:p>
            <a:pPr algn="ctr"/>
            <a:r>
              <a:rPr lang="en-US" sz="2800" dirty="0" smtClean="0"/>
              <a:t>Various </a:t>
            </a:r>
            <a:r>
              <a:rPr lang="en-US" sz="2800" dirty="0" err="1" smtClean="0"/>
              <a:t>HydroLight</a:t>
            </a:r>
            <a:r>
              <a:rPr lang="en-US" sz="2800" dirty="0" smtClean="0"/>
              <a:t> runs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28600" y="990600"/>
          <a:ext cx="8683625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/>
              <a:t>Rrs</a:t>
            </a:r>
            <a:r>
              <a:rPr lang="en-US" sz="2800" b="1" dirty="0" smtClean="0"/>
              <a:t> comparison </a:t>
            </a:r>
          </a:p>
          <a:p>
            <a:pPr algn="ctr"/>
            <a:r>
              <a:rPr lang="en-US" sz="2800" dirty="0" smtClean="0"/>
              <a:t>The solution to our problems!</a:t>
            </a: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0" y="228600"/>
          <a:ext cx="4663039" cy="33318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4495800" y="228600"/>
          <a:ext cx="4525312" cy="3284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2209800" y="3581400"/>
          <a:ext cx="4495799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125</Words>
  <Application>Microsoft Office PowerPoint</Application>
  <PresentationFormat>On-screen Show (4:3)</PresentationFormat>
  <Paragraphs>30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9</cp:revision>
  <dcterms:created xsi:type="dcterms:W3CDTF">2011-07-26T01:53:53Z</dcterms:created>
  <dcterms:modified xsi:type="dcterms:W3CDTF">2011-07-26T03:11:51Z</dcterms:modified>
</cp:coreProperties>
</file>