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5E9C-E076-41E8-893A-58B6F5599B94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44F6-B7A4-42D4-B3FF-174A749AC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5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5E9C-E076-41E8-893A-58B6F5599B94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44F6-B7A4-42D4-B3FF-174A749AC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0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5E9C-E076-41E8-893A-58B6F5599B94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44F6-B7A4-42D4-B3FF-174A749AC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85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5E9C-E076-41E8-893A-58B6F5599B94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44F6-B7A4-42D4-B3FF-174A749AC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93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5E9C-E076-41E8-893A-58B6F5599B94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44F6-B7A4-42D4-B3FF-174A749AC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41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5E9C-E076-41E8-893A-58B6F5599B94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44F6-B7A4-42D4-B3FF-174A749AC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334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5E9C-E076-41E8-893A-58B6F5599B94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44F6-B7A4-42D4-B3FF-174A749AC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1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5E9C-E076-41E8-893A-58B6F5599B94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44F6-B7A4-42D4-B3FF-174A749AC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32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5E9C-E076-41E8-893A-58B6F5599B94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44F6-B7A4-42D4-B3FF-174A749AC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9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5E9C-E076-41E8-893A-58B6F5599B94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44F6-B7A4-42D4-B3FF-174A749AC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0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5E9C-E076-41E8-893A-58B6F5599B94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44F6-B7A4-42D4-B3FF-174A749AC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1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85E9C-E076-41E8-893A-58B6F5599B94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444F6-B7A4-42D4-B3FF-174A749AC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91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-4011" y="4343400"/>
            <a:ext cx="8458200" cy="1752600"/>
          </a:xfrm>
        </p:spPr>
        <p:txBody>
          <a:bodyPr/>
          <a:lstStyle/>
          <a:p>
            <a:r>
              <a:rPr lang="en-US" b="1" dirty="0" smtClean="0"/>
              <a:t>Question 3</a:t>
            </a:r>
            <a:r>
              <a:rPr lang="en-US" dirty="0" smtClean="0"/>
              <a:t>: What is the effect of an error in the measurement of the filter diameter? (A = π r^2)</a:t>
            </a:r>
          </a:p>
          <a:p>
            <a:endParaRPr lang="en-US" sz="800" dirty="0"/>
          </a:p>
          <a:p>
            <a:r>
              <a:rPr lang="en-US" dirty="0" smtClean="0"/>
              <a:t>An error in the measurement of the filter </a:t>
            </a:r>
            <a:r>
              <a:rPr lang="en-US" dirty="0" smtClean="0"/>
              <a:t>diameter causes an </a:t>
            </a:r>
            <a:r>
              <a:rPr lang="en-US" i="1" dirty="0" smtClean="0"/>
              <a:t>apparent</a:t>
            </a:r>
            <a:r>
              <a:rPr lang="en-US" dirty="0" smtClean="0"/>
              <a:t> change in optical </a:t>
            </a:r>
            <a:r>
              <a:rPr lang="en-US" dirty="0" err="1" smtClean="0"/>
              <a:t>pathlength</a:t>
            </a:r>
            <a:r>
              <a:rPr lang="en-US" dirty="0" smtClean="0"/>
              <a:t> without an associated </a:t>
            </a:r>
            <a:r>
              <a:rPr lang="en-US" i="1" dirty="0" smtClean="0"/>
              <a:t>real </a:t>
            </a:r>
            <a:r>
              <a:rPr lang="en-US" dirty="0" smtClean="0"/>
              <a:t>change in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sample</a:t>
            </a:r>
            <a:r>
              <a:rPr lang="en-US" dirty="0" smtClean="0"/>
              <a:t>. Therefore you get an </a:t>
            </a:r>
            <a:r>
              <a:rPr lang="en-US" dirty="0" smtClean="0"/>
              <a:t>inaccurate calculation of total particulate absorption (a</a:t>
            </a:r>
            <a:r>
              <a:rPr lang="en-US" baseline="-25000" dirty="0" smtClean="0"/>
              <a:t>part</a:t>
            </a:r>
            <a:r>
              <a:rPr lang="en-US" dirty="0" smtClean="0"/>
              <a:t>) where n</a:t>
            </a:r>
            <a:r>
              <a:rPr lang="en-US" dirty="0" smtClean="0"/>
              <a:t>ormally a</a:t>
            </a:r>
            <a:r>
              <a:rPr lang="en-US" baseline="-25000" dirty="0" smtClean="0"/>
              <a:t>part</a:t>
            </a:r>
            <a:r>
              <a:rPr lang="en-US" dirty="0" smtClean="0"/>
              <a:t> is independent of </a:t>
            </a:r>
            <a:r>
              <a:rPr lang="en-US" dirty="0" err="1" smtClean="0"/>
              <a:t>pathlength</a:t>
            </a:r>
            <a:r>
              <a:rPr lang="en-US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dirty="0" smtClean="0"/>
              <a:t>For this sample profile (800 mL of DRE field water, </a:t>
            </a:r>
            <a:r>
              <a:rPr lang="en-US" dirty="0" err="1" smtClean="0"/>
              <a:t>chaetoseros</a:t>
            </a:r>
            <a:r>
              <a:rPr lang="en-US" dirty="0" smtClean="0"/>
              <a:t>), a 10% error in sample diameter resulted in ~20% error in a</a:t>
            </a:r>
            <a:r>
              <a:rPr lang="en-US" baseline="-25000" dirty="0" smtClean="0"/>
              <a:t>part</a:t>
            </a:r>
            <a:r>
              <a:rPr lang="en-US" dirty="0" smtClean="0"/>
              <a:t>. It did not appear to change the shape or magnitudes of the curves.</a:t>
            </a:r>
            <a:endParaRPr lang="en-US" dirty="0"/>
          </a:p>
        </p:txBody>
      </p:sp>
      <p:pic>
        <p:nvPicPr>
          <p:cNvPr id="1028" name="Picture 4" descr="C:\Users\Matt\Documents\School\Masters\Meetings, Conferences, Presentations and Proposals\Darling Marine Center Optics Course\Course\Labs\Lab 03 - Particulate Absorbance\eq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3818"/>
            <a:ext cx="3083963" cy="46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att\Documents\School\Masters\Meetings, Conferences, Presentations and Proposals\Darling Marine Center Optics Course\Course\Labs\Lab 03 - Particulate Absorbance\eq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6204346"/>
            <a:ext cx="4991494" cy="585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Matt\Documents\School\Masters\Meetings, Conferences, Presentations and Proposals\Darling Marine Center Optics Course\Course\Labs\Lab 03 - Particulate Absorbance\Lab 3 - Question 3 - diameter effects imag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0"/>
            <a:ext cx="56896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50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Dalhousie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</dc:creator>
  <cp:lastModifiedBy>Matt</cp:lastModifiedBy>
  <cp:revision>11</cp:revision>
  <dcterms:created xsi:type="dcterms:W3CDTF">2013-07-11T03:51:42Z</dcterms:created>
  <dcterms:modified xsi:type="dcterms:W3CDTF">2013-07-11T05:01:16Z</dcterms:modified>
</cp:coreProperties>
</file>