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Lab%203\Lab%203A\L3_summary_new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\Documents\Summer%20Optics%20Class\Lab\Lab%203\Lab%203A\L3_summary_new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a</a:t>
            </a:r>
            <a:r>
              <a:rPr lang="en-US" sz="2000" b="1" baseline="-25000"/>
              <a:t>part</a:t>
            </a:r>
            <a:r>
              <a:rPr lang="en-US" sz="2000" b="1"/>
              <a:t>(</a:t>
            </a:r>
            <a:r>
              <a:rPr lang="el-GR" sz="2000" b="1"/>
              <a:t>λ</a:t>
            </a:r>
            <a:r>
              <a:rPr lang="en-US" sz="2000" b="1"/>
              <a:t>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L3_summary!$O$2</c:f>
              <c:strCache>
                <c:ptCount val="1"/>
                <c:pt idx="0">
                  <c:v>FAC_50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L3_summary!$N$3:$N$503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L3_summary!$O$3:$O$503</c:f>
              <c:numCache>
                <c:formatCode>General</c:formatCode>
                <c:ptCount val="501"/>
                <c:pt idx="0">
                  <c:v>1.0862048231260031</c:v>
                </c:pt>
                <c:pt idx="1">
                  <c:v>1.0861694724060749</c:v>
                </c:pt>
                <c:pt idx="2">
                  <c:v>1.0766460547707879</c:v>
                </c:pt>
                <c:pt idx="3">
                  <c:v>1.0686525679879213</c:v>
                </c:pt>
                <c:pt idx="4">
                  <c:v>1.0865261712518568</c:v>
                </c:pt>
                <c:pt idx="5">
                  <c:v>1.0945061555369295</c:v>
                </c:pt>
                <c:pt idx="6">
                  <c:v>1.0928698625252777</c:v>
                </c:pt>
                <c:pt idx="7">
                  <c:v>1.0864426169652284</c:v>
                </c:pt>
                <c:pt idx="8">
                  <c:v>1.0906371467450902</c:v>
                </c:pt>
                <c:pt idx="9">
                  <c:v>1.0767215733325339</c:v>
                </c:pt>
                <c:pt idx="10">
                  <c:v>1.0843243044604463</c:v>
                </c:pt>
                <c:pt idx="11">
                  <c:v>1.0825925666615128</c:v>
                </c:pt>
                <c:pt idx="12">
                  <c:v>1.0826754766884108</c:v>
                </c:pt>
                <c:pt idx="13">
                  <c:v>1.0625261027641089</c:v>
                </c:pt>
                <c:pt idx="14">
                  <c:v>1.0665538555353402</c:v>
                </c:pt>
                <c:pt idx="15">
                  <c:v>1.0629846647336156</c:v>
                </c:pt>
                <c:pt idx="16">
                  <c:v>1.0649178833057316</c:v>
                </c:pt>
                <c:pt idx="17">
                  <c:v>1.0678537047957284</c:v>
                </c:pt>
                <c:pt idx="18">
                  <c:v>1.0784545942596273</c:v>
                </c:pt>
                <c:pt idx="19">
                  <c:v>1.0690012284131714</c:v>
                </c:pt>
                <c:pt idx="20">
                  <c:v>1.0700957367333126</c:v>
                </c:pt>
                <c:pt idx="21">
                  <c:v>1.0682888038503202</c:v>
                </c:pt>
                <c:pt idx="22">
                  <c:v>1.0828962421230484</c:v>
                </c:pt>
                <c:pt idx="23">
                  <c:v>1.0877755633843218</c:v>
                </c:pt>
                <c:pt idx="24">
                  <c:v>1.092970121738807</c:v>
                </c:pt>
                <c:pt idx="25">
                  <c:v>1.0803502139418908</c:v>
                </c:pt>
                <c:pt idx="26">
                  <c:v>1.0927300797296575</c:v>
                </c:pt>
                <c:pt idx="27">
                  <c:v>1.0977299045163877</c:v>
                </c:pt>
                <c:pt idx="28">
                  <c:v>1.0953982153464747</c:v>
                </c:pt>
                <c:pt idx="29">
                  <c:v>1.1001261813978644</c:v>
                </c:pt>
                <c:pt idx="30">
                  <c:v>1.1156276014767341</c:v>
                </c:pt>
                <c:pt idx="31">
                  <c:v>1.1207684948828978</c:v>
                </c:pt>
                <c:pt idx="32">
                  <c:v>1.1226101288347927</c:v>
                </c:pt>
                <c:pt idx="33">
                  <c:v>1.1273483841722824</c:v>
                </c:pt>
                <c:pt idx="34">
                  <c:v>1.123363688976881</c:v>
                </c:pt>
                <c:pt idx="35">
                  <c:v>1.1406145222146449</c:v>
                </c:pt>
                <c:pt idx="36">
                  <c:v>1.1420939986347893</c:v>
                </c:pt>
                <c:pt idx="37">
                  <c:v>1.1555680438737168</c:v>
                </c:pt>
                <c:pt idx="38">
                  <c:v>1.154252128554859</c:v>
                </c:pt>
                <c:pt idx="39">
                  <c:v>1.1483991286722359</c:v>
                </c:pt>
                <c:pt idx="40">
                  <c:v>1.1356002325839931</c:v>
                </c:pt>
                <c:pt idx="41">
                  <c:v>1.1437585689876038</c:v>
                </c:pt>
                <c:pt idx="42">
                  <c:v>1.1205094943856226</c:v>
                </c:pt>
                <c:pt idx="43">
                  <c:v>1.1613657722021689</c:v>
                </c:pt>
                <c:pt idx="44">
                  <c:v>1.1236888945741534</c:v>
                </c:pt>
                <c:pt idx="45">
                  <c:v>1.1290746551983026</c:v>
                </c:pt>
                <c:pt idx="46">
                  <c:v>1.1288738132935572</c:v>
                </c:pt>
                <c:pt idx="47">
                  <c:v>1.1133168008784771</c:v>
                </c:pt>
                <c:pt idx="48">
                  <c:v>1.1302931983419904</c:v>
                </c:pt>
                <c:pt idx="49">
                  <c:v>1.1074898328627421</c:v>
                </c:pt>
                <c:pt idx="50">
                  <c:v>1.1025658420285018</c:v>
                </c:pt>
                <c:pt idx="51">
                  <c:v>1.0958956620296432</c:v>
                </c:pt>
                <c:pt idx="52">
                  <c:v>1.0778494995934216</c:v>
                </c:pt>
                <c:pt idx="53">
                  <c:v>1.0827580632376255</c:v>
                </c:pt>
                <c:pt idx="54">
                  <c:v>1.0898848778181012</c:v>
                </c:pt>
                <c:pt idx="55">
                  <c:v>1.0852337134566226</c:v>
                </c:pt>
                <c:pt idx="56">
                  <c:v>1.0963317234303571</c:v>
                </c:pt>
                <c:pt idx="57">
                  <c:v>1.0976935914503414</c:v>
                </c:pt>
                <c:pt idx="58">
                  <c:v>1.0965017163463251</c:v>
                </c:pt>
                <c:pt idx="59">
                  <c:v>1.0983848093551443</c:v>
                </c:pt>
                <c:pt idx="60">
                  <c:v>1.1062780342288341</c:v>
                </c:pt>
                <c:pt idx="61">
                  <c:v>1.0919504904163311</c:v>
                </c:pt>
                <c:pt idx="62">
                  <c:v>1.0899787106082461</c:v>
                </c:pt>
                <c:pt idx="63">
                  <c:v>1.0950289898272536</c:v>
                </c:pt>
                <c:pt idx="64">
                  <c:v>1.1129398604164134</c:v>
                </c:pt>
                <c:pt idx="65">
                  <c:v>1.1043621675389972</c:v>
                </c:pt>
                <c:pt idx="66">
                  <c:v>1.1191794430918276</c:v>
                </c:pt>
                <c:pt idx="67">
                  <c:v>1.0902171487071999</c:v>
                </c:pt>
                <c:pt idx="68">
                  <c:v>1.1125789914041162</c:v>
                </c:pt>
                <c:pt idx="69">
                  <c:v>1.1088597285206676</c:v>
                </c:pt>
                <c:pt idx="70">
                  <c:v>1.1128209608011539</c:v>
                </c:pt>
                <c:pt idx="71">
                  <c:v>1.1060109953110289</c:v>
                </c:pt>
                <c:pt idx="72">
                  <c:v>1.1231586688186699</c:v>
                </c:pt>
                <c:pt idx="73">
                  <c:v>1.1301424873918333</c:v>
                </c:pt>
                <c:pt idx="74">
                  <c:v>1.1178497125800759</c:v>
                </c:pt>
                <c:pt idx="75">
                  <c:v>1.1320766737013592</c:v>
                </c:pt>
                <c:pt idx="76">
                  <c:v>1.1237245606848258</c:v>
                </c:pt>
                <c:pt idx="77">
                  <c:v>1.1423523602636332</c:v>
                </c:pt>
                <c:pt idx="78">
                  <c:v>1.1614718162750068</c:v>
                </c:pt>
                <c:pt idx="79">
                  <c:v>1.1747607702769101</c:v>
                </c:pt>
                <c:pt idx="80">
                  <c:v>1.1635342156615376</c:v>
                </c:pt>
                <c:pt idx="81">
                  <c:v>1.151109688387747</c:v>
                </c:pt>
                <c:pt idx="82">
                  <c:v>1.1680674481451758</c:v>
                </c:pt>
                <c:pt idx="83">
                  <c:v>1.1687895096474592</c:v>
                </c:pt>
                <c:pt idx="84">
                  <c:v>1.1786211017797883</c:v>
                </c:pt>
                <c:pt idx="85">
                  <c:v>1.1743343404243387</c:v>
                </c:pt>
                <c:pt idx="86">
                  <c:v>1.1829152465134507</c:v>
                </c:pt>
                <c:pt idx="87">
                  <c:v>1.1805057960031591</c:v>
                </c:pt>
                <c:pt idx="88">
                  <c:v>1.1820990314389828</c:v>
                </c:pt>
                <c:pt idx="89">
                  <c:v>1.1853189175557268</c:v>
                </c:pt>
                <c:pt idx="90">
                  <c:v>1.1802217259851182</c:v>
                </c:pt>
                <c:pt idx="91">
                  <c:v>1.1855695669373758</c:v>
                </c:pt>
                <c:pt idx="92">
                  <c:v>1.1797499849955009</c:v>
                </c:pt>
                <c:pt idx="93">
                  <c:v>1.167903242784164</c:v>
                </c:pt>
                <c:pt idx="94">
                  <c:v>1.1818448426723074</c:v>
                </c:pt>
                <c:pt idx="95">
                  <c:v>1.1794437432776459</c:v>
                </c:pt>
                <c:pt idx="96">
                  <c:v>1.1806465438405491</c:v>
                </c:pt>
                <c:pt idx="97">
                  <c:v>1.190404544799017</c:v>
                </c:pt>
                <c:pt idx="98">
                  <c:v>1.1938725113454429</c:v>
                </c:pt>
                <c:pt idx="99">
                  <c:v>1.2075891729367838</c:v>
                </c:pt>
                <c:pt idx="100">
                  <c:v>1.2142950298288981</c:v>
                </c:pt>
                <c:pt idx="101">
                  <c:v>1.2079625821007582</c:v>
                </c:pt>
                <c:pt idx="102">
                  <c:v>1.2116063237268133</c:v>
                </c:pt>
                <c:pt idx="103">
                  <c:v>1.2346204969192254</c:v>
                </c:pt>
                <c:pt idx="104">
                  <c:v>1.2355877464215395</c:v>
                </c:pt>
                <c:pt idx="105">
                  <c:v>1.2384660454917935</c:v>
                </c:pt>
                <c:pt idx="106">
                  <c:v>1.2437007743837463</c:v>
                </c:pt>
                <c:pt idx="107">
                  <c:v>1.2563226149598476</c:v>
                </c:pt>
                <c:pt idx="108">
                  <c:v>1.268852221264712</c:v>
                </c:pt>
                <c:pt idx="109">
                  <c:v>1.2690132161096772</c:v>
                </c:pt>
                <c:pt idx="110">
                  <c:v>1.2892493521410118</c:v>
                </c:pt>
                <c:pt idx="111">
                  <c:v>1.2977351423118209</c:v>
                </c:pt>
                <c:pt idx="112">
                  <c:v>1.3140833110631918</c:v>
                </c:pt>
                <c:pt idx="113">
                  <c:v>1.3004366985650302</c:v>
                </c:pt>
                <c:pt idx="114">
                  <c:v>1.3144419319055611</c:v>
                </c:pt>
                <c:pt idx="115">
                  <c:v>1.3212345482090586</c:v>
                </c:pt>
                <c:pt idx="116">
                  <c:v>1.3186798481302282</c:v>
                </c:pt>
                <c:pt idx="117">
                  <c:v>1.3083190033711281</c:v>
                </c:pt>
                <c:pt idx="118">
                  <c:v>1.3297952126818851</c:v>
                </c:pt>
                <c:pt idx="119">
                  <c:v>1.3259573736608643</c:v>
                </c:pt>
                <c:pt idx="120">
                  <c:v>1.3306095003684648</c:v>
                </c:pt>
                <c:pt idx="121">
                  <c:v>1.3303700972277466</c:v>
                </c:pt>
                <c:pt idx="122">
                  <c:v>1.329897396587655</c:v>
                </c:pt>
                <c:pt idx="123">
                  <c:v>1.3343978553902716</c:v>
                </c:pt>
                <c:pt idx="124">
                  <c:v>1.3370136118825835</c:v>
                </c:pt>
                <c:pt idx="125">
                  <c:v>1.3390885460294959</c:v>
                </c:pt>
                <c:pt idx="126">
                  <c:v>1.3438933110751439</c:v>
                </c:pt>
                <c:pt idx="127">
                  <c:v>1.350638368071664</c:v>
                </c:pt>
                <c:pt idx="128">
                  <c:v>1.3574628011013528</c:v>
                </c:pt>
                <c:pt idx="129">
                  <c:v>1.3575897256589038</c:v>
                </c:pt>
                <c:pt idx="130">
                  <c:v>1.3767249323380029</c:v>
                </c:pt>
                <c:pt idx="131">
                  <c:v>1.3731557388406341</c:v>
                </c:pt>
                <c:pt idx="132">
                  <c:v>1.3803975982605998</c:v>
                </c:pt>
                <c:pt idx="133">
                  <c:v>1.373740909976952</c:v>
                </c:pt>
                <c:pt idx="134">
                  <c:v>1.3833282737597212</c:v>
                </c:pt>
                <c:pt idx="135">
                  <c:v>1.3816052186410461</c:v>
                </c:pt>
                <c:pt idx="136">
                  <c:v>1.391378641398253</c:v>
                </c:pt>
                <c:pt idx="137">
                  <c:v>1.3929805487317446</c:v>
                </c:pt>
                <c:pt idx="138">
                  <c:v>1.395746377305775</c:v>
                </c:pt>
                <c:pt idx="139">
                  <c:v>1.3907005998179145</c:v>
                </c:pt>
                <c:pt idx="140">
                  <c:v>1.3785312155699752</c:v>
                </c:pt>
                <c:pt idx="141">
                  <c:v>1.3851644463300001</c:v>
                </c:pt>
                <c:pt idx="142">
                  <c:v>1.3726280901240608</c:v>
                </c:pt>
                <c:pt idx="143">
                  <c:v>1.3738376378923971</c:v>
                </c:pt>
                <c:pt idx="144">
                  <c:v>1.3649160990159706</c:v>
                </c:pt>
                <c:pt idx="145">
                  <c:v>1.3584188016670904</c:v>
                </c:pt>
                <c:pt idx="146">
                  <c:v>1.354012178350263</c:v>
                </c:pt>
                <c:pt idx="147">
                  <c:v>1.3437824471847668</c:v>
                </c:pt>
                <c:pt idx="148">
                  <c:v>1.3356347127623582</c:v>
                </c:pt>
                <c:pt idx="149">
                  <c:v>1.3225739210515379</c:v>
                </c:pt>
                <c:pt idx="150">
                  <c:v>1.32564020648412</c:v>
                </c:pt>
                <c:pt idx="151">
                  <c:v>1.31355405304512</c:v>
                </c:pt>
                <c:pt idx="152">
                  <c:v>1.3167896871339453</c:v>
                </c:pt>
                <c:pt idx="153">
                  <c:v>1.30320574035076</c:v>
                </c:pt>
                <c:pt idx="154">
                  <c:v>1.3007294458720344</c:v>
                </c:pt>
                <c:pt idx="155">
                  <c:v>1.2930878354217592</c:v>
                </c:pt>
                <c:pt idx="156">
                  <c:v>1.3033063203463267</c:v>
                </c:pt>
                <c:pt idx="157">
                  <c:v>1.2868016584811393</c:v>
                </c:pt>
                <c:pt idx="158">
                  <c:v>1.3011700116995377</c:v>
                </c:pt>
                <c:pt idx="159">
                  <c:v>1.2898136374013152</c:v>
                </c:pt>
                <c:pt idx="160">
                  <c:v>1.281707677426575</c:v>
                </c:pt>
                <c:pt idx="161">
                  <c:v>1.2819506172566759</c:v>
                </c:pt>
                <c:pt idx="162">
                  <c:v>1.2849490963747039</c:v>
                </c:pt>
                <c:pt idx="163">
                  <c:v>1.2870982632595622</c:v>
                </c:pt>
                <c:pt idx="164">
                  <c:v>1.2985005875632651</c:v>
                </c:pt>
                <c:pt idx="165">
                  <c:v>1.295578904743846</c:v>
                </c:pt>
                <c:pt idx="166">
                  <c:v>1.3035155133667007</c:v>
                </c:pt>
                <c:pt idx="167">
                  <c:v>1.2895703767891782</c:v>
                </c:pt>
                <c:pt idx="168">
                  <c:v>1.2963690987340206</c:v>
                </c:pt>
                <c:pt idx="169">
                  <c:v>1.2964722503772039</c:v>
                </c:pt>
                <c:pt idx="170">
                  <c:v>1.3057003517535231</c:v>
                </c:pt>
                <c:pt idx="171">
                  <c:v>1.3108030074013994</c:v>
                </c:pt>
                <c:pt idx="172">
                  <c:v>1.2925357614441468</c:v>
                </c:pt>
                <c:pt idx="173">
                  <c:v>1.3007178788490676</c:v>
                </c:pt>
                <c:pt idx="174">
                  <c:v>1.3073597815067572</c:v>
                </c:pt>
                <c:pt idx="175">
                  <c:v>1.3017008763234543</c:v>
                </c:pt>
                <c:pt idx="176">
                  <c:v>1.3027054039335813</c:v>
                </c:pt>
                <c:pt idx="177">
                  <c:v>1.293536434278499</c:v>
                </c:pt>
                <c:pt idx="178">
                  <c:v>1.2881818407295187</c:v>
                </c:pt>
                <c:pt idx="179">
                  <c:v>1.2927748384115321</c:v>
                </c:pt>
                <c:pt idx="180">
                  <c:v>1.2987354916684819</c:v>
                </c:pt>
                <c:pt idx="181">
                  <c:v>1.2939734607209792</c:v>
                </c:pt>
                <c:pt idx="182">
                  <c:v>1.2841810794756461</c:v>
                </c:pt>
                <c:pt idx="183">
                  <c:v>1.2735843682652055</c:v>
                </c:pt>
                <c:pt idx="184">
                  <c:v>1.2679547027691891</c:v>
                </c:pt>
                <c:pt idx="185">
                  <c:v>1.2695791079758296</c:v>
                </c:pt>
                <c:pt idx="186">
                  <c:v>1.2483236640997117</c:v>
                </c:pt>
                <c:pt idx="187">
                  <c:v>1.237922651498792</c:v>
                </c:pt>
                <c:pt idx="188">
                  <c:v>1.2407829517313969</c:v>
                </c:pt>
                <c:pt idx="189">
                  <c:v>1.2322120087550539</c:v>
                </c:pt>
                <c:pt idx="190">
                  <c:v>1.2236513442822237</c:v>
                </c:pt>
                <c:pt idx="191">
                  <c:v>1.2150460129320764</c:v>
                </c:pt>
                <c:pt idx="192">
                  <c:v>1.1896294572168395</c:v>
                </c:pt>
                <c:pt idx="193">
                  <c:v>1.1786567678904607</c:v>
                </c:pt>
                <c:pt idx="194">
                  <c:v>1.1671657460048996</c:v>
                </c:pt>
                <c:pt idx="195">
                  <c:v>1.1445850733481755</c:v>
                </c:pt>
                <c:pt idx="196">
                  <c:v>1.1250816061916236</c:v>
                </c:pt>
                <c:pt idx="197">
                  <c:v>1.1041089438140894</c:v>
                </c:pt>
                <c:pt idx="198">
                  <c:v>1.078929222287609</c:v>
                </c:pt>
                <c:pt idx="199">
                  <c:v>1.0643969764032886</c:v>
                </c:pt>
                <c:pt idx="200">
                  <c:v>1.0423642021663624</c:v>
                </c:pt>
                <c:pt idx="201">
                  <c:v>1.0267470956839233</c:v>
                </c:pt>
                <c:pt idx="202">
                  <c:v>0.99979611277641467</c:v>
                </c:pt>
                <c:pt idx="203">
                  <c:v>0.99621824468573406</c:v>
                </c:pt>
                <c:pt idx="204">
                  <c:v>0.94157042558453208</c:v>
                </c:pt>
                <c:pt idx="205">
                  <c:v>0.91421454296018712</c:v>
                </c:pt>
                <c:pt idx="206">
                  <c:v>0.90659285603980011</c:v>
                </c:pt>
                <c:pt idx="207">
                  <c:v>0.85483779815712979</c:v>
                </c:pt>
                <c:pt idx="208">
                  <c:v>0.83462158835133327</c:v>
                </c:pt>
                <c:pt idx="209">
                  <c:v>0.82196537018401428</c:v>
                </c:pt>
                <c:pt idx="210">
                  <c:v>0.78935418818245606</c:v>
                </c:pt>
                <c:pt idx="211">
                  <c:v>0.75393798289375324</c:v>
                </c:pt>
                <c:pt idx="212">
                  <c:v>0.7459991261009743</c:v>
                </c:pt>
                <c:pt idx="213">
                  <c:v>0.70728011927733203</c:v>
                </c:pt>
                <c:pt idx="214">
                  <c:v>0.68758705645696327</c:v>
                </c:pt>
                <c:pt idx="215">
                  <c:v>0.65671693380302654</c:v>
                </c:pt>
                <c:pt idx="216">
                  <c:v>0.64080579688543093</c:v>
                </c:pt>
                <c:pt idx="217">
                  <c:v>0.60874058591578062</c:v>
                </c:pt>
                <c:pt idx="218">
                  <c:v>0.59285580164711038</c:v>
                </c:pt>
                <c:pt idx="219">
                  <c:v>0.57509884982850845</c:v>
                </c:pt>
                <c:pt idx="220">
                  <c:v>0.55852252956864124</c:v>
                </c:pt>
                <c:pt idx="221">
                  <c:v>0.5248467312808941</c:v>
                </c:pt>
                <c:pt idx="222">
                  <c:v>0.50717269218483774</c:v>
                </c:pt>
                <c:pt idx="223">
                  <c:v>0.48241746234045008</c:v>
                </c:pt>
                <c:pt idx="224">
                  <c:v>0.48332655325023621</c:v>
                </c:pt>
                <c:pt idx="225">
                  <c:v>0.46214405359259986</c:v>
                </c:pt>
                <c:pt idx="226">
                  <c:v>0.4550856814994606</c:v>
                </c:pt>
                <c:pt idx="227">
                  <c:v>0.44116078653821816</c:v>
                </c:pt>
                <c:pt idx="228">
                  <c:v>0.42376502990524634</c:v>
                </c:pt>
                <c:pt idx="229">
                  <c:v>0.42567608216883968</c:v>
                </c:pt>
                <c:pt idx="230">
                  <c:v>0.42195649850335343</c:v>
                </c:pt>
                <c:pt idx="231">
                  <c:v>0.40472366140758775</c:v>
                </c:pt>
                <c:pt idx="232">
                  <c:v>0.40032828972298234</c:v>
                </c:pt>
                <c:pt idx="233">
                  <c:v>0.38359964921146356</c:v>
                </c:pt>
                <c:pt idx="234">
                  <c:v>0.3840723471559076</c:v>
                </c:pt>
                <c:pt idx="235">
                  <c:v>0.38741852704871282</c:v>
                </c:pt>
                <c:pt idx="236">
                  <c:v>0.37330146477604054</c:v>
                </c:pt>
                <c:pt idx="237">
                  <c:v>0.37579511113703767</c:v>
                </c:pt>
                <c:pt idx="238">
                  <c:v>0.37020561348283904</c:v>
                </c:pt>
                <c:pt idx="239">
                  <c:v>0.36879715389329504</c:v>
                </c:pt>
                <c:pt idx="240">
                  <c:v>0.37565918311719015</c:v>
                </c:pt>
                <c:pt idx="241">
                  <c:v>0.36517076414951882</c:v>
                </c:pt>
                <c:pt idx="242">
                  <c:v>0.36373048783377654</c:v>
                </c:pt>
                <c:pt idx="243">
                  <c:v>0.36332334533831134</c:v>
                </c:pt>
                <c:pt idx="244">
                  <c:v>0.36840029259699064</c:v>
                </c:pt>
                <c:pt idx="245">
                  <c:v>0.36229664602836847</c:v>
                </c:pt>
                <c:pt idx="246">
                  <c:v>0.3626041762656787</c:v>
                </c:pt>
                <c:pt idx="247">
                  <c:v>0.37406595037701235</c:v>
                </c:pt>
                <c:pt idx="248">
                  <c:v>0.36698958483751531</c:v>
                </c:pt>
                <c:pt idx="249">
                  <c:v>0.34861050725247006</c:v>
                </c:pt>
                <c:pt idx="250">
                  <c:v>0.36803974436673104</c:v>
                </c:pt>
                <c:pt idx="251">
                  <c:v>0.35819497860558869</c:v>
                </c:pt>
                <c:pt idx="252">
                  <c:v>0.3711908672140995</c:v>
                </c:pt>
                <c:pt idx="253">
                  <c:v>0.35784664165802382</c:v>
                </c:pt>
                <c:pt idx="254">
                  <c:v>0.35884699101468714</c:v>
                </c:pt>
                <c:pt idx="255">
                  <c:v>0.37218767988138352</c:v>
                </c:pt>
                <c:pt idx="256">
                  <c:v>0.36226065374435945</c:v>
                </c:pt>
                <c:pt idx="257">
                  <c:v>0.36233938282215356</c:v>
                </c:pt>
                <c:pt idx="258">
                  <c:v>0.35248787255122971</c:v>
                </c:pt>
                <c:pt idx="259">
                  <c:v>0.38189266015125434</c:v>
                </c:pt>
                <c:pt idx="260">
                  <c:v>0.35288377419706501</c:v>
                </c:pt>
                <c:pt idx="261">
                  <c:v>0.38320760503705231</c:v>
                </c:pt>
                <c:pt idx="262">
                  <c:v>0.37532402249408814</c:v>
                </c:pt>
                <c:pt idx="263">
                  <c:v>0.3668845004151518</c:v>
                </c:pt>
                <c:pt idx="264">
                  <c:v>0.37192610773649337</c:v>
                </c:pt>
                <c:pt idx="265">
                  <c:v>0.38213559459006191</c:v>
                </c:pt>
                <c:pt idx="266">
                  <c:v>0.38418032400792557</c:v>
                </c:pt>
                <c:pt idx="267">
                  <c:v>0.39463724703144526</c:v>
                </c:pt>
                <c:pt idx="268">
                  <c:v>0.41180773919428015</c:v>
                </c:pt>
                <c:pt idx="269">
                  <c:v>0.41788439694119117</c:v>
                </c:pt>
                <c:pt idx="270">
                  <c:v>0.40300703271229865</c:v>
                </c:pt>
                <c:pt idx="271">
                  <c:v>0.41524678683546062</c:v>
                </c:pt>
                <c:pt idx="272">
                  <c:v>0.42416543058658118</c:v>
                </c:pt>
                <c:pt idx="273">
                  <c:v>0.42685767068240338</c:v>
                </c:pt>
                <c:pt idx="274">
                  <c:v>0.44989786765475487</c:v>
                </c:pt>
                <c:pt idx="275">
                  <c:v>0.44736533927574373</c:v>
                </c:pt>
                <c:pt idx="276">
                  <c:v>0.46275621624627605</c:v>
                </c:pt>
                <c:pt idx="277">
                  <c:v>0.45624606335497608</c:v>
                </c:pt>
                <c:pt idx="278">
                  <c:v>0.47078697844130801</c:v>
                </c:pt>
                <c:pt idx="279">
                  <c:v>0.47926055732942402</c:v>
                </c:pt>
                <c:pt idx="280">
                  <c:v>0.47274944209199843</c:v>
                </c:pt>
                <c:pt idx="281">
                  <c:v>0.4696802615341214</c:v>
                </c:pt>
                <c:pt idx="282">
                  <c:v>0.46910473272853148</c:v>
                </c:pt>
                <c:pt idx="283">
                  <c:v>0.47614156929464035</c:v>
                </c:pt>
                <c:pt idx="284">
                  <c:v>0.49245310958921856</c:v>
                </c:pt>
                <c:pt idx="285">
                  <c:v>0.49244346456283983</c:v>
                </c:pt>
                <c:pt idx="286">
                  <c:v>0.49825147678610593</c:v>
                </c:pt>
                <c:pt idx="287">
                  <c:v>0.50303793029900401</c:v>
                </c:pt>
                <c:pt idx="288">
                  <c:v>0.50759783082231014</c:v>
                </c:pt>
                <c:pt idx="289">
                  <c:v>0.50223360033389608</c:v>
                </c:pt>
                <c:pt idx="290">
                  <c:v>0.50572952343944655</c:v>
                </c:pt>
                <c:pt idx="291">
                  <c:v>0.52101531868325923</c:v>
                </c:pt>
                <c:pt idx="292">
                  <c:v>0.52403372402682302</c:v>
                </c:pt>
                <c:pt idx="293">
                  <c:v>0.53604146917006834</c:v>
                </c:pt>
                <c:pt idx="294">
                  <c:v>0.52728414374160582</c:v>
                </c:pt>
                <c:pt idx="295">
                  <c:v>0.52891626389108737</c:v>
                </c:pt>
                <c:pt idx="296">
                  <c:v>0.53616133113144815</c:v>
                </c:pt>
                <c:pt idx="297">
                  <c:v>0.54887443015443382</c:v>
                </c:pt>
                <c:pt idx="298">
                  <c:v>0.55234947007962154</c:v>
                </c:pt>
                <c:pt idx="299">
                  <c:v>0.54279841936289708</c:v>
                </c:pt>
                <c:pt idx="300">
                  <c:v>0.53608292553134484</c:v>
                </c:pt>
                <c:pt idx="301">
                  <c:v>0.567942469387408</c:v>
                </c:pt>
                <c:pt idx="302">
                  <c:v>0.53887702875089194</c:v>
                </c:pt>
                <c:pt idx="303">
                  <c:v>0.55325534777771024</c:v>
                </c:pt>
                <c:pt idx="304">
                  <c:v>0.55840362995338</c:v>
                </c:pt>
                <c:pt idx="305">
                  <c:v>0.55296002612744899</c:v>
                </c:pt>
                <c:pt idx="306">
                  <c:v>0.56778886870324596</c:v>
                </c:pt>
                <c:pt idx="307">
                  <c:v>0.57779462661370606</c:v>
                </c:pt>
                <c:pt idx="308">
                  <c:v>0.57974070072824158</c:v>
                </c:pt>
                <c:pt idx="309">
                  <c:v>0.56179865497697168</c:v>
                </c:pt>
                <c:pt idx="310">
                  <c:v>0.56915459419465053</c:v>
                </c:pt>
                <c:pt idx="311">
                  <c:v>0.59816283588911501</c:v>
                </c:pt>
                <c:pt idx="312">
                  <c:v>0.57817381524569589</c:v>
                </c:pt>
                <c:pt idx="313">
                  <c:v>0.56313384956599088</c:v>
                </c:pt>
                <c:pt idx="314">
                  <c:v>0.59318903488232411</c:v>
                </c:pt>
                <c:pt idx="315">
                  <c:v>0.59299751452626492</c:v>
                </c:pt>
                <c:pt idx="316">
                  <c:v>0.6095979365694838</c:v>
                </c:pt>
                <c:pt idx="317">
                  <c:v>0.62740244769505937</c:v>
                </c:pt>
                <c:pt idx="318">
                  <c:v>0.61167030176443271</c:v>
                </c:pt>
                <c:pt idx="319">
                  <c:v>0.59542303648632311</c:v>
                </c:pt>
                <c:pt idx="320">
                  <c:v>0.59705772558777181</c:v>
                </c:pt>
                <c:pt idx="321">
                  <c:v>0.61275645088200437</c:v>
                </c:pt>
                <c:pt idx="322">
                  <c:v>0.61846966527335934</c:v>
                </c:pt>
                <c:pt idx="323">
                  <c:v>0.60965160151780562</c:v>
                </c:pt>
                <c:pt idx="324">
                  <c:v>0.62219696118604073</c:v>
                </c:pt>
                <c:pt idx="325">
                  <c:v>0.61130589606275265</c:v>
                </c:pt>
                <c:pt idx="326">
                  <c:v>0.60475685845778937</c:v>
                </c:pt>
                <c:pt idx="327">
                  <c:v>0.62162817689023231</c:v>
                </c:pt>
                <c:pt idx="328">
                  <c:v>0.59055592650774624</c:v>
                </c:pt>
                <c:pt idx="329">
                  <c:v>0.59623250705100772</c:v>
                </c:pt>
                <c:pt idx="330">
                  <c:v>0.63047741311224881</c:v>
                </c:pt>
                <c:pt idx="331">
                  <c:v>0.66757586411372816</c:v>
                </c:pt>
                <c:pt idx="332">
                  <c:v>0.62845871016997401</c:v>
                </c:pt>
                <c:pt idx="333">
                  <c:v>0.6578268639219107</c:v>
                </c:pt>
                <c:pt idx="334">
                  <c:v>0.66630687192906213</c:v>
                </c:pt>
                <c:pt idx="335">
                  <c:v>0.6582709637431492</c:v>
                </c:pt>
                <c:pt idx="336">
                  <c:v>0.68585146657790441</c:v>
                </c:pt>
                <c:pt idx="337">
                  <c:v>0.67090694029418418</c:v>
                </c:pt>
                <c:pt idx="338">
                  <c:v>0.71256786885787993</c:v>
                </c:pt>
                <c:pt idx="339">
                  <c:v>0.71479319047726975</c:v>
                </c:pt>
                <c:pt idx="340">
                  <c:v>0.72871165901511892</c:v>
                </c:pt>
                <c:pt idx="341">
                  <c:v>0.75262303531230756</c:v>
                </c:pt>
                <c:pt idx="342">
                  <c:v>0.75981797159808351</c:v>
                </c:pt>
                <c:pt idx="343">
                  <c:v>0.78505811336525411</c:v>
                </c:pt>
                <c:pt idx="344">
                  <c:v>0.80674416534741245</c:v>
                </c:pt>
                <c:pt idx="345">
                  <c:v>0.80845950821889245</c:v>
                </c:pt>
                <c:pt idx="346">
                  <c:v>0.85583300960985853</c:v>
                </c:pt>
                <c:pt idx="347">
                  <c:v>0.86189681181434996</c:v>
                </c:pt>
                <c:pt idx="348">
                  <c:v>0.89870155585835265</c:v>
                </c:pt>
                <c:pt idx="349">
                  <c:v>0.87637956291686048</c:v>
                </c:pt>
                <c:pt idx="350">
                  <c:v>0.91889431353181761</c:v>
                </c:pt>
                <c:pt idx="351">
                  <c:v>0.92303196245601393</c:v>
                </c:pt>
                <c:pt idx="352">
                  <c:v>0.89792646827617684</c:v>
                </c:pt>
                <c:pt idx="353">
                  <c:v>0.92264120680105433</c:v>
                </c:pt>
                <c:pt idx="354">
                  <c:v>0.92375467091367358</c:v>
                </c:pt>
                <c:pt idx="355">
                  <c:v>0.88619508090377719</c:v>
                </c:pt>
                <c:pt idx="356">
                  <c:v>0.92691093705627181</c:v>
                </c:pt>
                <c:pt idx="357">
                  <c:v>0.9033234778369007</c:v>
                </c:pt>
                <c:pt idx="358">
                  <c:v>0.8913626531321992</c:v>
                </c:pt>
                <c:pt idx="359">
                  <c:v>0.91427335120374054</c:v>
                </c:pt>
                <c:pt idx="360">
                  <c:v>0.93449599012856899</c:v>
                </c:pt>
                <c:pt idx="361">
                  <c:v>0.97763543276628706</c:v>
                </c:pt>
                <c:pt idx="362">
                  <c:v>0.97286601304927234</c:v>
                </c:pt>
                <c:pt idx="363">
                  <c:v>0.98614564550249284</c:v>
                </c:pt>
                <c:pt idx="364">
                  <c:v>1.0105647415950623</c:v>
                </c:pt>
                <c:pt idx="365">
                  <c:v>1.0006097562032732</c:v>
                </c:pt>
                <c:pt idx="366">
                  <c:v>1.0322032315745941</c:v>
                </c:pt>
                <c:pt idx="367">
                  <c:v>1.0556582940722019</c:v>
                </c:pt>
                <c:pt idx="368">
                  <c:v>1.0762697612641001</c:v>
                </c:pt>
                <c:pt idx="369">
                  <c:v>1.1150604210911252</c:v>
                </c:pt>
                <c:pt idx="370">
                  <c:v>1.0955752735542639</c:v>
                </c:pt>
                <c:pt idx="371">
                  <c:v>1.0887000760928507</c:v>
                </c:pt>
                <c:pt idx="372">
                  <c:v>1.1223556273730206</c:v>
                </c:pt>
                <c:pt idx="373">
                  <c:v>1.1319249923181407</c:v>
                </c:pt>
                <c:pt idx="374">
                  <c:v>1.1365298885877502</c:v>
                </c:pt>
                <c:pt idx="375">
                  <c:v>1.1268988175781269</c:v>
                </c:pt>
                <c:pt idx="376">
                  <c:v>1.1247049892072467</c:v>
                </c:pt>
                <c:pt idx="377">
                  <c:v>1.1685305091501894</c:v>
                </c:pt>
                <c:pt idx="378">
                  <c:v>1.1246805666418571</c:v>
                </c:pt>
                <c:pt idx="379">
                  <c:v>1.150959937088061</c:v>
                </c:pt>
                <c:pt idx="380">
                  <c:v>1.1355571696168714</c:v>
                </c:pt>
                <c:pt idx="381">
                  <c:v>1.1156198892295353</c:v>
                </c:pt>
                <c:pt idx="382">
                  <c:v>1.1123007035497365</c:v>
                </c:pt>
                <c:pt idx="383">
                  <c:v>1.0365067005525905</c:v>
                </c:pt>
                <c:pt idx="384">
                  <c:v>1.0550503096719877</c:v>
                </c:pt>
                <c:pt idx="385">
                  <c:v>0.93565508616027349</c:v>
                </c:pt>
                <c:pt idx="386">
                  <c:v>0.91840361405407822</c:v>
                </c:pt>
                <c:pt idx="387">
                  <c:v>0.84230015343173226</c:v>
                </c:pt>
                <c:pt idx="388">
                  <c:v>0.80744983461789177</c:v>
                </c:pt>
                <c:pt idx="389">
                  <c:v>0.77231512500396904</c:v>
                </c:pt>
                <c:pt idx="390">
                  <c:v>0.65820573446750685</c:v>
                </c:pt>
                <c:pt idx="391">
                  <c:v>0.64359251403111761</c:v>
                </c:pt>
                <c:pt idx="392">
                  <c:v>0.55928443813070305</c:v>
                </c:pt>
                <c:pt idx="393">
                  <c:v>0.48159449466926491</c:v>
                </c:pt>
                <c:pt idx="394">
                  <c:v>0.45085323204770877</c:v>
                </c:pt>
                <c:pt idx="395">
                  <c:v>0.42039507440242579</c:v>
                </c:pt>
                <c:pt idx="396">
                  <c:v>0.37295119774493984</c:v>
                </c:pt>
                <c:pt idx="397">
                  <c:v>0.34516375005974193</c:v>
                </c:pt>
                <c:pt idx="398">
                  <c:v>0.28199158494305165</c:v>
                </c:pt>
                <c:pt idx="399">
                  <c:v>0.25957897242311562</c:v>
                </c:pt>
                <c:pt idx="400">
                  <c:v>0.24028020464272987</c:v>
                </c:pt>
                <c:pt idx="401">
                  <c:v>0.18990018301756187</c:v>
                </c:pt>
                <c:pt idx="402">
                  <c:v>0.18316026931626406</c:v>
                </c:pt>
                <c:pt idx="403">
                  <c:v>0.18523969980303578</c:v>
                </c:pt>
                <c:pt idx="404">
                  <c:v>0.13682599929997871</c:v>
                </c:pt>
                <c:pt idx="405">
                  <c:v>0.14905226440358135</c:v>
                </c:pt>
                <c:pt idx="406">
                  <c:v>0.11788617853530078</c:v>
                </c:pt>
                <c:pt idx="407">
                  <c:v>0.10218712706773168</c:v>
                </c:pt>
                <c:pt idx="408">
                  <c:v>0.10713232725567109</c:v>
                </c:pt>
                <c:pt idx="409">
                  <c:v>8.2103958243426853E-2</c:v>
                </c:pt>
                <c:pt idx="410">
                  <c:v>7.408251220578585E-2</c:v>
                </c:pt>
                <c:pt idx="411">
                  <c:v>7.7328750971453766E-2</c:v>
                </c:pt>
                <c:pt idx="412">
                  <c:v>6.3679895694668781E-2</c:v>
                </c:pt>
                <c:pt idx="413">
                  <c:v>5.7533827723004069E-2</c:v>
                </c:pt>
                <c:pt idx="414">
                  <c:v>6.296650609004785E-2</c:v>
                </c:pt>
                <c:pt idx="415">
                  <c:v>4.5807580950186527E-2</c:v>
                </c:pt>
                <c:pt idx="416">
                  <c:v>5.1985460256745358E-2</c:v>
                </c:pt>
                <c:pt idx="417">
                  <c:v>5.0661191126615289E-2</c:v>
                </c:pt>
                <c:pt idx="418">
                  <c:v>6.3072550162889443E-2</c:v>
                </c:pt>
                <c:pt idx="419">
                  <c:v>5.8971850477526962E-2</c:v>
                </c:pt>
                <c:pt idx="420">
                  <c:v>3.8555443026709504E-2</c:v>
                </c:pt>
                <c:pt idx="421">
                  <c:v>2.904069459343939E-2</c:v>
                </c:pt>
                <c:pt idx="422">
                  <c:v>4.1348257726801521E-2</c:v>
                </c:pt>
                <c:pt idx="423">
                  <c:v>5.2417348795292619E-2</c:v>
                </c:pt>
                <c:pt idx="424">
                  <c:v>2.7182029541310465E-2</c:v>
                </c:pt>
                <c:pt idx="425">
                  <c:v>6.9011667892807299E-2</c:v>
                </c:pt>
                <c:pt idx="426">
                  <c:v>6.3910616155132147E-2</c:v>
                </c:pt>
                <c:pt idx="427">
                  <c:v>5.1780763576226886E-2</c:v>
                </c:pt>
                <c:pt idx="428">
                  <c:v>5.1599845201367768E-2</c:v>
                </c:pt>
                <c:pt idx="429">
                  <c:v>5.1780122012147871E-2</c:v>
                </c:pt>
                <c:pt idx="430">
                  <c:v>3.5693207319275187E-2</c:v>
                </c:pt>
                <c:pt idx="431">
                  <c:v>2.9990276822732233E-2</c:v>
                </c:pt>
                <c:pt idx="432">
                  <c:v>3.3378228467556399E-2</c:v>
                </c:pt>
                <c:pt idx="433">
                  <c:v>2.8677898193255655E-2</c:v>
                </c:pt>
                <c:pt idx="434">
                  <c:v>3.2679624488896365E-2</c:v>
                </c:pt>
                <c:pt idx="435">
                  <c:v>5.3932175935365298E-2</c:v>
                </c:pt>
                <c:pt idx="436">
                  <c:v>3.7505925061574567E-2</c:v>
                </c:pt>
                <c:pt idx="437">
                  <c:v>2.1698899437633378E-2</c:v>
                </c:pt>
                <c:pt idx="438">
                  <c:v>6.0244702829261171E-2</c:v>
                </c:pt>
                <c:pt idx="439">
                  <c:v>3.534261950613863E-2</c:v>
                </c:pt>
                <c:pt idx="440">
                  <c:v>1.6940731352842402E-2</c:v>
                </c:pt>
                <c:pt idx="441">
                  <c:v>6.0549658723312458E-2</c:v>
                </c:pt>
                <c:pt idx="442">
                  <c:v>3.9188491556390634E-2</c:v>
                </c:pt>
                <c:pt idx="443">
                  <c:v>1.2928082293958365E-2</c:v>
                </c:pt>
                <c:pt idx="444">
                  <c:v>2.366040074220703E-2</c:v>
                </c:pt>
                <c:pt idx="445">
                  <c:v>4.8399882614513549E-2</c:v>
                </c:pt>
                <c:pt idx="446">
                  <c:v>5.1539753829661722E-2</c:v>
                </c:pt>
                <c:pt idx="447">
                  <c:v>4.0269820856425068E-2</c:v>
                </c:pt>
                <c:pt idx="448">
                  <c:v>3.6452549625019107E-2</c:v>
                </c:pt>
                <c:pt idx="449">
                  <c:v>3.3755813189348643E-2</c:v>
                </c:pt>
                <c:pt idx="450">
                  <c:v>2.6932051375864619E-3</c:v>
                </c:pt>
                <c:pt idx="451">
                  <c:v>3.9881957631119722E-2</c:v>
                </c:pt>
                <c:pt idx="452">
                  <c:v>4.1810353690043572E-2</c:v>
                </c:pt>
                <c:pt idx="453">
                  <c:v>5.4602181790817939E-2</c:v>
                </c:pt>
                <c:pt idx="454">
                  <c:v>6.1746674426908836E-2</c:v>
                </c:pt>
                <c:pt idx="455">
                  <c:v>2.9060305428230983E-2</c:v>
                </c:pt>
                <c:pt idx="456">
                  <c:v>8.0352299610250852E-2</c:v>
                </c:pt>
                <c:pt idx="457">
                  <c:v>7.6544991491613701E-2</c:v>
                </c:pt>
                <c:pt idx="458">
                  <c:v>4.5703464265236783E-2</c:v>
                </c:pt>
                <c:pt idx="459">
                  <c:v>2.2658765561732755E-2</c:v>
                </c:pt>
                <c:pt idx="460">
                  <c:v>1.2682891598283761E-2</c:v>
                </c:pt>
                <c:pt idx="461">
                  <c:v>4.9490851549631489E-2</c:v>
                </c:pt>
                <c:pt idx="462">
                  <c:v>6.5946670979683819E-2</c:v>
                </c:pt>
                <c:pt idx="463">
                  <c:v>2.9644196132023711E-3</c:v>
                </c:pt>
                <c:pt idx="464">
                  <c:v>4.1477120454833372E-2</c:v>
                </c:pt>
                <c:pt idx="465">
                  <c:v>9.2679484360991445E-3</c:v>
                </c:pt>
                <c:pt idx="466">
                  <c:v>3.6583657827329308E-2</c:v>
                </c:pt>
                <c:pt idx="467">
                  <c:v>6.913153254983645E-2</c:v>
                </c:pt>
                <c:pt idx="468">
                  <c:v>5.8141491341178887E-2</c:v>
                </c:pt>
                <c:pt idx="469">
                  <c:v>5.1010816593631533E-2</c:v>
                </c:pt>
                <c:pt idx="470">
                  <c:v>4.5320741639513586E-2</c:v>
                </c:pt>
                <c:pt idx="471">
                  <c:v>1.9653857324667699E-2</c:v>
                </c:pt>
                <c:pt idx="472">
                  <c:v>8.1292557595206247E-2</c:v>
                </c:pt>
                <c:pt idx="473">
                  <c:v>6.4804603352567297E-2</c:v>
                </c:pt>
                <c:pt idx="474">
                  <c:v>3.1232603663374377E-2</c:v>
                </c:pt>
                <c:pt idx="475">
                  <c:v>1.4670098596408627E-2</c:v>
                </c:pt>
                <c:pt idx="476">
                  <c:v>8.4938232000437534E-3</c:v>
                </c:pt>
                <c:pt idx="477">
                  <c:v>6.6872787598410352E-2</c:v>
                </c:pt>
                <c:pt idx="478">
                  <c:v>-9.6394221252478623E-3</c:v>
                </c:pt>
                <c:pt idx="479">
                  <c:v>2.6266841077118897E-2</c:v>
                </c:pt>
                <c:pt idx="480">
                  <c:v>2.6163365956246364E-2</c:v>
                </c:pt>
                <c:pt idx="481">
                  <c:v>9.9338075771702949E-2</c:v>
                </c:pt>
                <c:pt idx="482">
                  <c:v>-8.0143753545265442E-3</c:v>
                </c:pt>
                <c:pt idx="483">
                  <c:v>3.1677018875360716E-2</c:v>
                </c:pt>
                <c:pt idx="484">
                  <c:v>4.8768140396320749E-2</c:v>
                </c:pt>
                <c:pt idx="485">
                  <c:v>-1.4764252168585958E-2</c:v>
                </c:pt>
                <c:pt idx="486">
                  <c:v>6.1582792543594979E-3</c:v>
                </c:pt>
                <c:pt idx="487">
                  <c:v>4.7407881677831137E-2</c:v>
                </c:pt>
                <c:pt idx="488">
                  <c:v>-9.1030961197113344E-3</c:v>
                </c:pt>
                <c:pt idx="489">
                  <c:v>5.3825528037505944E-3</c:v>
                </c:pt>
                <c:pt idx="490">
                  <c:v>-3.260507366456418E-2</c:v>
                </c:pt>
                <c:pt idx="491">
                  <c:v>-1.2047268725340132E-2</c:v>
                </c:pt>
                <c:pt idx="492">
                  <c:v>4.8719621438874518E-2</c:v>
                </c:pt>
                <c:pt idx="493">
                  <c:v>7.571623626547036E-2</c:v>
                </c:pt>
                <c:pt idx="494">
                  <c:v>1.3613509948157465E-2</c:v>
                </c:pt>
                <c:pt idx="495">
                  <c:v>3.1484856955224155E-2</c:v>
                </c:pt>
                <c:pt idx="496">
                  <c:v>-9.7984868866810605E-3</c:v>
                </c:pt>
                <c:pt idx="497">
                  <c:v>-9.82323292975598E-3</c:v>
                </c:pt>
                <c:pt idx="498">
                  <c:v>2.9803894370607435E-2</c:v>
                </c:pt>
                <c:pt idx="499">
                  <c:v>4.9165007083918646E-2</c:v>
                </c:pt>
                <c:pt idx="500">
                  <c:v>-2.9918939210092158E-2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L3_summary!$P$2</c:f>
              <c:strCache>
                <c:ptCount val="1"/>
                <c:pt idx="0">
                  <c:v>FAC_100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L3_summary!$N$3:$N$503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L3_summary!$P$3:$P$503</c:f>
              <c:numCache>
                <c:formatCode>General</c:formatCode>
                <c:ptCount val="501"/>
                <c:pt idx="0">
                  <c:v>1.0020529262964875</c:v>
                </c:pt>
                <c:pt idx="1">
                  <c:v>1.0001600346093906</c:v>
                </c:pt>
                <c:pt idx="2">
                  <c:v>0.99621438451866595</c:v>
                </c:pt>
                <c:pt idx="3">
                  <c:v>0.98971837164576926</c:v>
                </c:pt>
                <c:pt idx="4">
                  <c:v>0.9946195438248201</c:v>
                </c:pt>
                <c:pt idx="5">
                  <c:v>0.99686800218579019</c:v>
                </c:pt>
                <c:pt idx="6">
                  <c:v>0.99383272748083173</c:v>
                </c:pt>
                <c:pt idx="7">
                  <c:v>0.98900305465326366</c:v>
                </c:pt>
                <c:pt idx="8">
                  <c:v>0.99385425896439239</c:v>
                </c:pt>
                <c:pt idx="9">
                  <c:v>0.98616219408184014</c:v>
                </c:pt>
                <c:pt idx="10">
                  <c:v>0.98508954072294774</c:v>
                </c:pt>
                <c:pt idx="11">
                  <c:v>0.98846319330617094</c:v>
                </c:pt>
                <c:pt idx="12">
                  <c:v>0.98469107147296897</c:v>
                </c:pt>
                <c:pt idx="13">
                  <c:v>0.96916458591680665</c:v>
                </c:pt>
                <c:pt idx="14">
                  <c:v>0.97328906390783476</c:v>
                </c:pt>
                <c:pt idx="15">
                  <c:v>0.96666885042907769</c:v>
                </c:pt>
                <c:pt idx="16">
                  <c:v>0.96974397354163921</c:v>
                </c:pt>
                <c:pt idx="17">
                  <c:v>0.96545625253571776</c:v>
                </c:pt>
                <c:pt idx="18">
                  <c:v>0.96969545054072137</c:v>
                </c:pt>
                <c:pt idx="19">
                  <c:v>0.97581420216951575</c:v>
                </c:pt>
                <c:pt idx="20">
                  <c:v>0.96769908912404912</c:v>
                </c:pt>
                <c:pt idx="21">
                  <c:v>0.97518356220077929</c:v>
                </c:pt>
                <c:pt idx="22">
                  <c:v>0.99079006265854219</c:v>
                </c:pt>
                <c:pt idx="23">
                  <c:v>0.97965139962645664</c:v>
                </c:pt>
                <c:pt idx="24">
                  <c:v>0.9816700944817921</c:v>
                </c:pt>
                <c:pt idx="25">
                  <c:v>0.97822156624872492</c:v>
                </c:pt>
                <c:pt idx="26">
                  <c:v>0.98188314901705709</c:v>
                </c:pt>
                <c:pt idx="27">
                  <c:v>0.98748357213014315</c:v>
                </c:pt>
                <c:pt idx="28">
                  <c:v>0.98913834245685595</c:v>
                </c:pt>
                <c:pt idx="29">
                  <c:v>0.99974437252033521</c:v>
                </c:pt>
                <c:pt idx="30">
                  <c:v>1.0081577009935438</c:v>
                </c:pt>
                <c:pt idx="31">
                  <c:v>1.008719089780727</c:v>
                </c:pt>
                <c:pt idx="32">
                  <c:v>1.011608636439733</c:v>
                </c:pt>
                <c:pt idx="33">
                  <c:v>1.0200370645818184</c:v>
                </c:pt>
                <c:pt idx="34">
                  <c:v>1.0103899315572027</c:v>
                </c:pt>
                <c:pt idx="35">
                  <c:v>1.0196694470162699</c:v>
                </c:pt>
                <c:pt idx="36">
                  <c:v>1.0209292847823888</c:v>
                </c:pt>
                <c:pt idx="37">
                  <c:v>1.0285786088276829</c:v>
                </c:pt>
                <c:pt idx="38">
                  <c:v>1.0279184029983264</c:v>
                </c:pt>
                <c:pt idx="39">
                  <c:v>1.0309392169028384</c:v>
                </c:pt>
                <c:pt idx="40">
                  <c:v>1.0260549167808273</c:v>
                </c:pt>
                <c:pt idx="41">
                  <c:v>1.0364747288266758</c:v>
                </c:pt>
                <c:pt idx="42">
                  <c:v>1.015457882092704</c:v>
                </c:pt>
                <c:pt idx="43">
                  <c:v>1.0237016974751791</c:v>
                </c:pt>
                <c:pt idx="44">
                  <c:v>1.0038910249068278</c:v>
                </c:pt>
                <c:pt idx="45">
                  <c:v>1.0123392175356074</c:v>
                </c:pt>
                <c:pt idx="46">
                  <c:v>1.0071051302077365</c:v>
                </c:pt>
                <c:pt idx="47">
                  <c:v>1.0129266368418519</c:v>
                </c:pt>
                <c:pt idx="48">
                  <c:v>1.0072373624950079</c:v>
                </c:pt>
                <c:pt idx="49">
                  <c:v>0.98968880848079577</c:v>
                </c:pt>
                <c:pt idx="50">
                  <c:v>0.98569993772757825</c:v>
                </c:pt>
                <c:pt idx="51">
                  <c:v>0.98219212277354784</c:v>
                </c:pt>
                <c:pt idx="52">
                  <c:v>0.96945138797348041</c:v>
                </c:pt>
                <c:pt idx="53">
                  <c:v>0.96835672195796618</c:v>
                </c:pt>
                <c:pt idx="54">
                  <c:v>0.9819221900782652</c:v>
                </c:pt>
                <c:pt idx="55">
                  <c:v>0.98281376467128223</c:v>
                </c:pt>
                <c:pt idx="56">
                  <c:v>0.97703644374142973</c:v>
                </c:pt>
                <c:pt idx="57">
                  <c:v>0.97261761183755124</c:v>
                </c:pt>
                <c:pt idx="58">
                  <c:v>0.98156163915235983</c:v>
                </c:pt>
                <c:pt idx="59">
                  <c:v>0.97494560527488661</c:v>
                </c:pt>
                <c:pt idx="60">
                  <c:v>0.98140128991494391</c:v>
                </c:pt>
                <c:pt idx="61">
                  <c:v>0.98271093515796215</c:v>
                </c:pt>
                <c:pt idx="62">
                  <c:v>0.97978025831101523</c:v>
                </c:pt>
                <c:pt idx="63">
                  <c:v>0.97734991788124281</c:v>
                </c:pt>
                <c:pt idx="64">
                  <c:v>0.99275975199207334</c:v>
                </c:pt>
                <c:pt idx="65">
                  <c:v>0.98873119726574143</c:v>
                </c:pt>
                <c:pt idx="66">
                  <c:v>1.0026752124539504</c:v>
                </c:pt>
                <c:pt idx="67">
                  <c:v>0.98141125167988885</c:v>
                </c:pt>
                <c:pt idx="68">
                  <c:v>0.98361118703994221</c:v>
                </c:pt>
                <c:pt idx="69">
                  <c:v>0.98755699617386483</c:v>
                </c:pt>
                <c:pt idx="70">
                  <c:v>1.0098071703296556</c:v>
                </c:pt>
                <c:pt idx="71">
                  <c:v>0.99165833877113185</c:v>
                </c:pt>
                <c:pt idx="72">
                  <c:v>1.0019645535401429</c:v>
                </c:pt>
                <c:pt idx="73">
                  <c:v>1.0140511895000239</c:v>
                </c:pt>
                <c:pt idx="74">
                  <c:v>1.016104752554402</c:v>
                </c:pt>
                <c:pt idx="75">
                  <c:v>1.0212723220871753</c:v>
                </c:pt>
                <c:pt idx="76">
                  <c:v>1.016987973336144</c:v>
                </c:pt>
                <c:pt idx="77">
                  <c:v>1.0266217709931018</c:v>
                </c:pt>
                <c:pt idx="78">
                  <c:v>1.0332697819877887</c:v>
                </c:pt>
                <c:pt idx="79">
                  <c:v>1.0334505386238024</c:v>
                </c:pt>
                <c:pt idx="80">
                  <c:v>1.0388531713049902</c:v>
                </c:pt>
                <c:pt idx="81">
                  <c:v>1.0339712810917507</c:v>
                </c:pt>
                <c:pt idx="82">
                  <c:v>1.0438245570117157</c:v>
                </c:pt>
                <c:pt idx="83">
                  <c:v>1.0403517706477492</c:v>
                </c:pt>
                <c:pt idx="84">
                  <c:v>1.04943156693921</c:v>
                </c:pt>
                <c:pt idx="85">
                  <c:v>1.0480057527717417</c:v>
                </c:pt>
                <c:pt idx="86">
                  <c:v>1.0473649892992147</c:v>
                </c:pt>
                <c:pt idx="87">
                  <c:v>1.0511522175404118</c:v>
                </c:pt>
                <c:pt idx="88">
                  <c:v>1.0443946257835068</c:v>
                </c:pt>
                <c:pt idx="89">
                  <c:v>1.0515053743055156</c:v>
                </c:pt>
                <c:pt idx="90">
                  <c:v>1.0462299950508605</c:v>
                </c:pt>
                <c:pt idx="91">
                  <c:v>1.053389106182768</c:v>
                </c:pt>
                <c:pt idx="92">
                  <c:v>1.0458434149537168</c:v>
                </c:pt>
                <c:pt idx="93">
                  <c:v>1.0424816542189717</c:v>
                </c:pt>
                <c:pt idx="94">
                  <c:v>1.047632671128923</c:v>
                </c:pt>
                <c:pt idx="95">
                  <c:v>1.0453854958961117</c:v>
                </c:pt>
                <c:pt idx="96">
                  <c:v>1.0525208300701774</c:v>
                </c:pt>
                <c:pt idx="97">
                  <c:v>1.0620730075675144</c:v>
                </c:pt>
                <c:pt idx="98">
                  <c:v>1.0683545210381418</c:v>
                </c:pt>
                <c:pt idx="99">
                  <c:v>1.0693216114972579</c:v>
                </c:pt>
                <c:pt idx="100">
                  <c:v>1.0669465439694792</c:v>
                </c:pt>
                <c:pt idx="101">
                  <c:v>1.0756222492383252</c:v>
                </c:pt>
                <c:pt idx="102">
                  <c:v>1.0817183452985937</c:v>
                </c:pt>
                <c:pt idx="103">
                  <c:v>1.0921908585988198</c:v>
                </c:pt>
                <c:pt idx="104">
                  <c:v>1.0932763648044888</c:v>
                </c:pt>
                <c:pt idx="105">
                  <c:v>1.0943127064451601</c:v>
                </c:pt>
                <c:pt idx="106">
                  <c:v>1.0955269122921907</c:v>
                </c:pt>
                <c:pt idx="107">
                  <c:v>1.115650257045258</c:v>
                </c:pt>
                <c:pt idx="108">
                  <c:v>1.1297918995786957</c:v>
                </c:pt>
                <c:pt idx="109">
                  <c:v>1.1287126580575708</c:v>
                </c:pt>
                <c:pt idx="110">
                  <c:v>1.1356627352122988</c:v>
                </c:pt>
                <c:pt idx="111">
                  <c:v>1.1313481790365678</c:v>
                </c:pt>
                <c:pt idx="112">
                  <c:v>1.1446462915004947</c:v>
                </c:pt>
                <c:pt idx="113">
                  <c:v>1.1527956284852767</c:v>
                </c:pt>
                <c:pt idx="114">
                  <c:v>1.1611713553729854</c:v>
                </c:pt>
                <c:pt idx="115">
                  <c:v>1.1641295103016462</c:v>
                </c:pt>
                <c:pt idx="116">
                  <c:v>1.1663479256724085</c:v>
                </c:pt>
                <c:pt idx="117">
                  <c:v>1.1731689783602663</c:v>
                </c:pt>
                <c:pt idx="118">
                  <c:v>1.1733037836429734</c:v>
                </c:pt>
                <c:pt idx="119">
                  <c:v>1.1701663196409526</c:v>
                </c:pt>
                <c:pt idx="120">
                  <c:v>1.1748311414999568</c:v>
                </c:pt>
                <c:pt idx="121">
                  <c:v>1.1792331013467952</c:v>
                </c:pt>
                <c:pt idx="122">
                  <c:v>1.1770456980514761</c:v>
                </c:pt>
                <c:pt idx="123">
                  <c:v>1.1784514296458588</c:v>
                </c:pt>
                <c:pt idx="124">
                  <c:v>1.1814409120407121</c:v>
                </c:pt>
                <c:pt idx="125">
                  <c:v>1.1833755781754747</c:v>
                </c:pt>
                <c:pt idx="126">
                  <c:v>1.1877719149018462</c:v>
                </c:pt>
                <c:pt idx="127">
                  <c:v>1.1938337883706256</c:v>
                </c:pt>
                <c:pt idx="128">
                  <c:v>1.1963860825841537</c:v>
                </c:pt>
                <c:pt idx="129">
                  <c:v>1.2005863972233204</c:v>
                </c:pt>
                <c:pt idx="130">
                  <c:v>1.2142180637045012</c:v>
                </c:pt>
                <c:pt idx="131">
                  <c:v>1.2146546143652146</c:v>
                </c:pt>
                <c:pt idx="132">
                  <c:v>1.2207560141117326</c:v>
                </c:pt>
                <c:pt idx="133">
                  <c:v>1.2208257464663479</c:v>
                </c:pt>
                <c:pt idx="134">
                  <c:v>1.2272974985126968</c:v>
                </c:pt>
                <c:pt idx="135">
                  <c:v>1.2261102841830249</c:v>
                </c:pt>
                <c:pt idx="136">
                  <c:v>1.2197534152373171</c:v>
                </c:pt>
                <c:pt idx="137">
                  <c:v>1.2270070020712707</c:v>
                </c:pt>
                <c:pt idx="138">
                  <c:v>1.2218320424211644</c:v>
                </c:pt>
                <c:pt idx="139">
                  <c:v>1.219478824463339</c:v>
                </c:pt>
                <c:pt idx="140">
                  <c:v>1.2252865118610887</c:v>
                </c:pt>
                <c:pt idx="141">
                  <c:v>1.2209774224582739</c:v>
                </c:pt>
                <c:pt idx="142">
                  <c:v>1.2175923618952769</c:v>
                </c:pt>
                <c:pt idx="143">
                  <c:v>1.2114422760611745</c:v>
                </c:pt>
                <c:pt idx="144">
                  <c:v>1.203924060218186</c:v>
                </c:pt>
                <c:pt idx="145">
                  <c:v>1.2036440067147631</c:v>
                </c:pt>
                <c:pt idx="146">
                  <c:v>1.1911553675111726</c:v>
                </c:pt>
                <c:pt idx="147">
                  <c:v>1.1871674631475433</c:v>
                </c:pt>
                <c:pt idx="148">
                  <c:v>1.1803419073807155</c:v>
                </c:pt>
                <c:pt idx="149">
                  <c:v>1.1677220009316187</c:v>
                </c:pt>
                <c:pt idx="150">
                  <c:v>1.1657865314939326</c:v>
                </c:pt>
                <c:pt idx="151">
                  <c:v>1.159293892223749</c:v>
                </c:pt>
                <c:pt idx="152">
                  <c:v>1.1526208170995926</c:v>
                </c:pt>
                <c:pt idx="153">
                  <c:v>1.1444030322361787</c:v>
                </c:pt>
                <c:pt idx="154">
                  <c:v>1.1479124524482314</c:v>
                </c:pt>
                <c:pt idx="155">
                  <c:v>1.1353209823834955</c:v>
                </c:pt>
                <c:pt idx="156">
                  <c:v>1.142142039114824</c:v>
                </c:pt>
                <c:pt idx="157">
                  <c:v>1.1393871373475037</c:v>
                </c:pt>
                <c:pt idx="158">
                  <c:v>1.1395124606905052</c:v>
                </c:pt>
                <c:pt idx="159">
                  <c:v>1.1426563538115626</c:v>
                </c:pt>
                <c:pt idx="160">
                  <c:v>1.132911367438713</c:v>
                </c:pt>
                <c:pt idx="161">
                  <c:v>1.1344973731482262</c:v>
                </c:pt>
                <c:pt idx="162">
                  <c:v>1.1364730077320857</c:v>
                </c:pt>
                <c:pt idx="163">
                  <c:v>1.1391069234530615</c:v>
                </c:pt>
                <c:pt idx="164">
                  <c:v>1.1493667043478859</c:v>
                </c:pt>
                <c:pt idx="165">
                  <c:v>1.1460978086658669</c:v>
                </c:pt>
                <c:pt idx="166">
                  <c:v>1.1470113972633278</c:v>
                </c:pt>
                <c:pt idx="167">
                  <c:v>1.1473560411739632</c:v>
                </c:pt>
                <c:pt idx="168">
                  <c:v>1.1406795910992684</c:v>
                </c:pt>
                <c:pt idx="169">
                  <c:v>1.1462123682888226</c:v>
                </c:pt>
                <c:pt idx="170">
                  <c:v>1.1531454156911394</c:v>
                </c:pt>
                <c:pt idx="171">
                  <c:v>1.1568429826565367</c:v>
                </c:pt>
                <c:pt idx="172">
                  <c:v>1.1517954381718096</c:v>
                </c:pt>
                <c:pt idx="173">
                  <c:v>1.1484238747153173</c:v>
                </c:pt>
                <c:pt idx="174">
                  <c:v>1.1544463836451968</c:v>
                </c:pt>
                <c:pt idx="175">
                  <c:v>1.155569812218407</c:v>
                </c:pt>
                <c:pt idx="176">
                  <c:v>1.1549039805729395</c:v>
                </c:pt>
                <c:pt idx="177">
                  <c:v>1.1476272569974046</c:v>
                </c:pt>
                <c:pt idx="178">
                  <c:v>1.1561355396500683</c:v>
                </c:pt>
                <c:pt idx="179">
                  <c:v>1.1452626297119821</c:v>
                </c:pt>
                <c:pt idx="180">
                  <c:v>1.1441314929350492</c:v>
                </c:pt>
                <c:pt idx="181">
                  <c:v>1.1419582283103131</c:v>
                </c:pt>
                <c:pt idx="182">
                  <c:v>1.1384042989163126</c:v>
                </c:pt>
                <c:pt idx="183">
                  <c:v>1.1338951695638493</c:v>
                </c:pt>
                <c:pt idx="184">
                  <c:v>1.1227103934396174</c:v>
                </c:pt>
                <c:pt idx="185">
                  <c:v>1.1230704618446397</c:v>
                </c:pt>
                <c:pt idx="186">
                  <c:v>1.1129919201067147</c:v>
                </c:pt>
                <c:pt idx="187">
                  <c:v>1.1042704238755865</c:v>
                </c:pt>
                <c:pt idx="188">
                  <c:v>1.0960778621848382</c:v>
                </c:pt>
                <c:pt idx="189">
                  <c:v>1.0926241933521916</c:v>
                </c:pt>
                <c:pt idx="190">
                  <c:v>1.0877257532117746</c:v>
                </c:pt>
                <c:pt idx="191">
                  <c:v>1.0704283297522712</c:v>
                </c:pt>
                <c:pt idx="192">
                  <c:v>1.0574231263341913</c:v>
                </c:pt>
                <c:pt idx="193">
                  <c:v>1.0415261294349998</c:v>
                </c:pt>
                <c:pt idx="194">
                  <c:v>1.0397648298189173</c:v>
                </c:pt>
                <c:pt idx="195">
                  <c:v>1.0094379434626126</c:v>
                </c:pt>
                <c:pt idx="196">
                  <c:v>0.98978151718597684</c:v>
                </c:pt>
                <c:pt idx="197">
                  <c:v>0.9793234633383725</c:v>
                </c:pt>
                <c:pt idx="198">
                  <c:v>0.95647125138052047</c:v>
                </c:pt>
                <c:pt idx="199">
                  <c:v>0.94542031414940408</c:v>
                </c:pt>
                <c:pt idx="200">
                  <c:v>0.92762705465604967</c:v>
                </c:pt>
                <c:pt idx="201">
                  <c:v>0.91091046234055839</c:v>
                </c:pt>
                <c:pt idx="202">
                  <c:v>0.89138129083828088</c:v>
                </c:pt>
                <c:pt idx="203">
                  <c:v>0.86598835168986621</c:v>
                </c:pt>
                <c:pt idx="204">
                  <c:v>0.84287263346011843</c:v>
                </c:pt>
                <c:pt idx="205">
                  <c:v>0.81933048942126985</c:v>
                </c:pt>
                <c:pt idx="206">
                  <c:v>0.79197139223740987</c:v>
                </c:pt>
                <c:pt idx="207">
                  <c:v>0.78053982420295176</c:v>
                </c:pt>
                <c:pt idx="208">
                  <c:v>0.75775991220385552</c:v>
                </c:pt>
                <c:pt idx="209">
                  <c:v>0.7388258736028388</c:v>
                </c:pt>
                <c:pt idx="210">
                  <c:v>0.71191264323708492</c:v>
                </c:pt>
                <c:pt idx="211">
                  <c:v>0.68864155463065702</c:v>
                </c:pt>
                <c:pt idx="212">
                  <c:v>0.66790235283916322</c:v>
                </c:pt>
                <c:pt idx="213">
                  <c:v>0.64757768635611401</c:v>
                </c:pt>
                <c:pt idx="214">
                  <c:v>0.63199641176666232</c:v>
                </c:pt>
                <c:pt idx="215">
                  <c:v>0.6125883867017492</c:v>
                </c:pt>
                <c:pt idx="216">
                  <c:v>0.58476719625029117</c:v>
                </c:pt>
                <c:pt idx="217">
                  <c:v>0.5725144261936872</c:v>
                </c:pt>
                <c:pt idx="218">
                  <c:v>0.555194345817837</c:v>
                </c:pt>
                <c:pt idx="219">
                  <c:v>0.53798866736957052</c:v>
                </c:pt>
                <c:pt idx="220">
                  <c:v>0.52531461210344321</c:v>
                </c:pt>
                <c:pt idx="221">
                  <c:v>0.49612127378066495</c:v>
                </c:pt>
                <c:pt idx="222">
                  <c:v>0.4830741341760732</c:v>
                </c:pt>
                <c:pt idx="223">
                  <c:v>0.46955911644457921</c:v>
                </c:pt>
                <c:pt idx="224">
                  <c:v>0.4578415483085459</c:v>
                </c:pt>
                <c:pt idx="225">
                  <c:v>0.44515753127747537</c:v>
                </c:pt>
                <c:pt idx="226">
                  <c:v>0.43662016528507541</c:v>
                </c:pt>
                <c:pt idx="227">
                  <c:v>0.42602409563871646</c:v>
                </c:pt>
                <c:pt idx="228">
                  <c:v>0.41820654702214372</c:v>
                </c:pt>
                <c:pt idx="229">
                  <c:v>0.41594732224548037</c:v>
                </c:pt>
                <c:pt idx="230">
                  <c:v>0.4101491127439697</c:v>
                </c:pt>
                <c:pt idx="231">
                  <c:v>0.3991634061363214</c:v>
                </c:pt>
                <c:pt idx="232">
                  <c:v>0.39359014167073192</c:v>
                </c:pt>
                <c:pt idx="233">
                  <c:v>0.39134409187070668</c:v>
                </c:pt>
                <c:pt idx="234">
                  <c:v>0.38154126499172369</c:v>
                </c:pt>
                <c:pt idx="235">
                  <c:v>0.38112126695383258</c:v>
                </c:pt>
                <c:pt idx="236">
                  <c:v>0.38359739834588813</c:v>
                </c:pt>
                <c:pt idx="237">
                  <c:v>0.37374910128666</c:v>
                </c:pt>
                <c:pt idx="238">
                  <c:v>0.37278522134358999</c:v>
                </c:pt>
                <c:pt idx="239">
                  <c:v>0.37143155348297846</c:v>
                </c:pt>
                <c:pt idx="240">
                  <c:v>0.36917538017916451</c:v>
                </c:pt>
                <c:pt idx="241">
                  <c:v>0.36870541157770748</c:v>
                </c:pt>
                <c:pt idx="242">
                  <c:v>0.36608531509309744</c:v>
                </c:pt>
                <c:pt idx="243">
                  <c:v>0.36726594126053896</c:v>
                </c:pt>
                <c:pt idx="244">
                  <c:v>0.3658873669658283</c:v>
                </c:pt>
                <c:pt idx="245">
                  <c:v>0.36280517317015237</c:v>
                </c:pt>
                <c:pt idx="246">
                  <c:v>0.36436531144726986</c:v>
                </c:pt>
                <c:pt idx="247">
                  <c:v>0.35864068907614638</c:v>
                </c:pt>
                <c:pt idx="248">
                  <c:v>0.35868937112026089</c:v>
                </c:pt>
                <c:pt idx="249">
                  <c:v>0.35280423642505498</c:v>
                </c:pt>
                <c:pt idx="250">
                  <c:v>0.35972073255237158</c:v>
                </c:pt>
                <c:pt idx="251">
                  <c:v>0.3595346722301101</c:v>
                </c:pt>
                <c:pt idx="252">
                  <c:v>0.36275022644149268</c:v>
                </c:pt>
                <c:pt idx="253">
                  <c:v>0.35917106983135533</c:v>
                </c:pt>
                <c:pt idx="254">
                  <c:v>0.3602899966734146</c:v>
                </c:pt>
                <c:pt idx="255">
                  <c:v>0.36451103949321978</c:v>
                </c:pt>
                <c:pt idx="256">
                  <c:v>0.35227224906399823</c:v>
                </c:pt>
                <c:pt idx="257">
                  <c:v>0.35755196696313513</c:v>
                </c:pt>
                <c:pt idx="258">
                  <c:v>0.35487306358279902</c:v>
                </c:pt>
                <c:pt idx="259">
                  <c:v>0.37037046714705157</c:v>
                </c:pt>
                <c:pt idx="260">
                  <c:v>0.36459491321406462</c:v>
                </c:pt>
                <c:pt idx="261">
                  <c:v>0.36576670035370307</c:v>
                </c:pt>
                <c:pt idx="262">
                  <c:v>0.36733262214230378</c:v>
                </c:pt>
                <c:pt idx="263">
                  <c:v>0.37070996776245807</c:v>
                </c:pt>
                <c:pt idx="264">
                  <c:v>0.36749249155448427</c:v>
                </c:pt>
                <c:pt idx="265">
                  <c:v>0.37885497149405578</c:v>
                </c:pt>
                <c:pt idx="266">
                  <c:v>0.38365299202992204</c:v>
                </c:pt>
                <c:pt idx="267">
                  <c:v>0.38930772030758504</c:v>
                </c:pt>
                <c:pt idx="268">
                  <c:v>0.38592908616797655</c:v>
                </c:pt>
                <c:pt idx="269">
                  <c:v>0.39887050248177075</c:v>
                </c:pt>
                <c:pt idx="270">
                  <c:v>0.39872926942784903</c:v>
                </c:pt>
                <c:pt idx="271">
                  <c:v>0.41075966744397235</c:v>
                </c:pt>
                <c:pt idx="272">
                  <c:v>0.41155725155147416</c:v>
                </c:pt>
                <c:pt idx="273">
                  <c:v>0.41381776080412286</c:v>
                </c:pt>
                <c:pt idx="274">
                  <c:v>0.42093525787938108</c:v>
                </c:pt>
                <c:pt idx="275">
                  <c:v>0.42639557202351097</c:v>
                </c:pt>
                <c:pt idx="276">
                  <c:v>0.43817194705527113</c:v>
                </c:pt>
                <c:pt idx="277">
                  <c:v>0.44053384095423587</c:v>
                </c:pt>
                <c:pt idx="278">
                  <c:v>0.44445988694928623</c:v>
                </c:pt>
                <c:pt idx="279">
                  <c:v>0.44199178993429017</c:v>
                </c:pt>
                <c:pt idx="280">
                  <c:v>0.45198983290190753</c:v>
                </c:pt>
                <c:pt idx="281">
                  <c:v>0.45849886305607368</c:v>
                </c:pt>
                <c:pt idx="282">
                  <c:v>0.44918464248462869</c:v>
                </c:pt>
                <c:pt idx="283">
                  <c:v>0.45080037040230958</c:v>
                </c:pt>
                <c:pt idx="284">
                  <c:v>0.47158890119329222</c:v>
                </c:pt>
                <c:pt idx="285">
                  <c:v>0.4837929851623114</c:v>
                </c:pt>
                <c:pt idx="286">
                  <c:v>0.46587231050358147</c:v>
                </c:pt>
                <c:pt idx="287">
                  <c:v>0.47226163908738317</c:v>
                </c:pt>
                <c:pt idx="288">
                  <c:v>0.47851278609011877</c:v>
                </c:pt>
                <c:pt idx="289">
                  <c:v>0.48645035840691309</c:v>
                </c:pt>
                <c:pt idx="290">
                  <c:v>0.48499080416883478</c:v>
                </c:pt>
                <c:pt idx="291">
                  <c:v>0.48905149505557444</c:v>
                </c:pt>
                <c:pt idx="292">
                  <c:v>0.50275626884190705</c:v>
                </c:pt>
                <c:pt idx="293">
                  <c:v>0.49976228741155493</c:v>
                </c:pt>
                <c:pt idx="294">
                  <c:v>0.50315329322488156</c:v>
                </c:pt>
                <c:pt idx="295">
                  <c:v>0.49871662557002033</c:v>
                </c:pt>
                <c:pt idx="296">
                  <c:v>0.50887293269179679</c:v>
                </c:pt>
                <c:pt idx="297">
                  <c:v>0.51111544849808777</c:v>
                </c:pt>
                <c:pt idx="298">
                  <c:v>0.50863320876903639</c:v>
                </c:pt>
                <c:pt idx="299">
                  <c:v>0.5093547917939083</c:v>
                </c:pt>
                <c:pt idx="300">
                  <c:v>0.50651569687152842</c:v>
                </c:pt>
                <c:pt idx="301">
                  <c:v>0.50242319330206531</c:v>
                </c:pt>
                <c:pt idx="302">
                  <c:v>0.50943946612202995</c:v>
                </c:pt>
                <c:pt idx="303">
                  <c:v>0.52548637201627901</c:v>
                </c:pt>
                <c:pt idx="304">
                  <c:v>0.52780874098532515</c:v>
                </c:pt>
                <c:pt idx="305">
                  <c:v>0.5216745635143194</c:v>
                </c:pt>
                <c:pt idx="306">
                  <c:v>0.53132748139824471</c:v>
                </c:pt>
                <c:pt idx="307">
                  <c:v>0.53501139625741456</c:v>
                </c:pt>
                <c:pt idx="308">
                  <c:v>0.52919117409928196</c:v>
                </c:pt>
                <c:pt idx="309">
                  <c:v>0.53396107364153411</c:v>
                </c:pt>
                <c:pt idx="310">
                  <c:v>0.53988091614476186</c:v>
                </c:pt>
                <c:pt idx="311">
                  <c:v>0.53662037696966725</c:v>
                </c:pt>
                <c:pt idx="312">
                  <c:v>0.54618524422711057</c:v>
                </c:pt>
                <c:pt idx="313">
                  <c:v>0.52482102558734289</c:v>
                </c:pt>
                <c:pt idx="314">
                  <c:v>0.5408828721072737</c:v>
                </c:pt>
                <c:pt idx="315">
                  <c:v>0.54902932070587396</c:v>
                </c:pt>
                <c:pt idx="316">
                  <c:v>0.54601846587066105</c:v>
                </c:pt>
                <c:pt idx="317">
                  <c:v>0.56745707898720987</c:v>
                </c:pt>
                <c:pt idx="318">
                  <c:v>0.56284190421408742</c:v>
                </c:pt>
                <c:pt idx="319">
                  <c:v>0.56216290028763027</c:v>
                </c:pt>
                <c:pt idx="320">
                  <c:v>0.56135712410769689</c:v>
                </c:pt>
                <c:pt idx="321">
                  <c:v>0.57149206283257736</c:v>
                </c:pt>
                <c:pt idx="322">
                  <c:v>0.56459597275603646</c:v>
                </c:pt>
                <c:pt idx="323">
                  <c:v>0.57050938748805258</c:v>
                </c:pt>
                <c:pt idx="324">
                  <c:v>0.56609794570150618</c:v>
                </c:pt>
                <c:pt idx="325">
                  <c:v>0.55908504648425617</c:v>
                </c:pt>
                <c:pt idx="326">
                  <c:v>0.56165838696481518</c:v>
                </c:pt>
                <c:pt idx="327">
                  <c:v>0.57612555452974468</c:v>
                </c:pt>
                <c:pt idx="328">
                  <c:v>0.55447131792596172</c:v>
                </c:pt>
                <c:pt idx="329">
                  <c:v>0.57383017707805362</c:v>
                </c:pt>
                <c:pt idx="330">
                  <c:v>0.56153852635125934</c:v>
                </c:pt>
                <c:pt idx="331">
                  <c:v>0.58972829806220894</c:v>
                </c:pt>
                <c:pt idx="332">
                  <c:v>0.58221297464887756</c:v>
                </c:pt>
                <c:pt idx="333">
                  <c:v>0.5923758726285312</c:v>
                </c:pt>
                <c:pt idx="334">
                  <c:v>0.60268289070046488</c:v>
                </c:pt>
                <c:pt idx="335">
                  <c:v>0.59631991341776225</c:v>
                </c:pt>
                <c:pt idx="336">
                  <c:v>0.60744700942687879</c:v>
                </c:pt>
                <c:pt idx="337">
                  <c:v>0.6203133896998092</c:v>
                </c:pt>
                <c:pt idx="338">
                  <c:v>0.63589659032932166</c:v>
                </c:pt>
                <c:pt idx="339">
                  <c:v>0.64502635853217583</c:v>
                </c:pt>
                <c:pt idx="340">
                  <c:v>0.65834310600653467</c:v>
                </c:pt>
                <c:pt idx="341">
                  <c:v>0.68620077261070411</c:v>
                </c:pt>
                <c:pt idx="342">
                  <c:v>0.6986738228854158</c:v>
                </c:pt>
                <c:pt idx="343">
                  <c:v>0.69413705910369272</c:v>
                </c:pt>
                <c:pt idx="344">
                  <c:v>0.72777525984941316</c:v>
                </c:pt>
                <c:pt idx="345">
                  <c:v>0.73554508742016522</c:v>
                </c:pt>
                <c:pt idx="346">
                  <c:v>0.76459542838780448</c:v>
                </c:pt>
                <c:pt idx="347">
                  <c:v>0.77610669054182468</c:v>
                </c:pt>
                <c:pt idx="348">
                  <c:v>0.78988521454521343</c:v>
                </c:pt>
                <c:pt idx="349">
                  <c:v>0.80102773235307112</c:v>
                </c:pt>
                <c:pt idx="350">
                  <c:v>0.81097468471562839</c:v>
                </c:pt>
                <c:pt idx="351">
                  <c:v>0.81735244223299308</c:v>
                </c:pt>
                <c:pt idx="352">
                  <c:v>0.80110662316970704</c:v>
                </c:pt>
                <c:pt idx="353">
                  <c:v>0.81715706305768943</c:v>
                </c:pt>
                <c:pt idx="354">
                  <c:v>0.83148123057183232</c:v>
                </c:pt>
                <c:pt idx="355">
                  <c:v>0.79826560220726539</c:v>
                </c:pt>
                <c:pt idx="356">
                  <c:v>0.8158885493504342</c:v>
                </c:pt>
                <c:pt idx="357">
                  <c:v>0.80295564993458424</c:v>
                </c:pt>
                <c:pt idx="358">
                  <c:v>0.82933881493587447</c:v>
                </c:pt>
                <c:pt idx="359">
                  <c:v>0.82187394191134711</c:v>
                </c:pt>
                <c:pt idx="360">
                  <c:v>0.82174910108922883</c:v>
                </c:pt>
                <c:pt idx="361">
                  <c:v>0.84236008576024668</c:v>
                </c:pt>
                <c:pt idx="362">
                  <c:v>0.86322461493821345</c:v>
                </c:pt>
                <c:pt idx="363">
                  <c:v>0.85372481656539367</c:v>
                </c:pt>
                <c:pt idx="364">
                  <c:v>0.87909429549453633</c:v>
                </c:pt>
                <c:pt idx="365">
                  <c:v>0.90720292821892334</c:v>
                </c:pt>
                <c:pt idx="366">
                  <c:v>0.92900498603885762</c:v>
                </c:pt>
                <c:pt idx="367">
                  <c:v>0.96180656161586553</c:v>
                </c:pt>
                <c:pt idx="368">
                  <c:v>0.95574323923661131</c:v>
                </c:pt>
                <c:pt idx="369">
                  <c:v>0.97270614228926977</c:v>
                </c:pt>
                <c:pt idx="370">
                  <c:v>0.96981515076325764</c:v>
                </c:pt>
                <c:pt idx="371">
                  <c:v>0.97100188391987219</c:v>
                </c:pt>
                <c:pt idx="372">
                  <c:v>0.99273324164777743</c:v>
                </c:pt>
                <c:pt idx="373">
                  <c:v>1.0179457435943942</c:v>
                </c:pt>
                <c:pt idx="374">
                  <c:v>0.98595235410609172</c:v>
                </c:pt>
                <c:pt idx="375">
                  <c:v>0.99038066660185409</c:v>
                </c:pt>
                <c:pt idx="376">
                  <c:v>1.0216192141677358</c:v>
                </c:pt>
                <c:pt idx="377">
                  <c:v>0.98995054506017899</c:v>
                </c:pt>
                <c:pt idx="378">
                  <c:v>1.0348096719095061</c:v>
                </c:pt>
                <c:pt idx="379">
                  <c:v>1.0139922222132782</c:v>
                </c:pt>
                <c:pt idx="380">
                  <c:v>1.0148049059896587</c:v>
                </c:pt>
                <c:pt idx="381">
                  <c:v>0.98916967396651645</c:v>
                </c:pt>
                <c:pt idx="382">
                  <c:v>0.96718203969302952</c:v>
                </c:pt>
                <c:pt idx="383">
                  <c:v>0.93653155704094149</c:v>
                </c:pt>
                <c:pt idx="384">
                  <c:v>0.90669616807400699</c:v>
                </c:pt>
                <c:pt idx="385">
                  <c:v>0.86765581716798335</c:v>
                </c:pt>
                <c:pt idx="386">
                  <c:v>0.83664622845699255</c:v>
                </c:pt>
                <c:pt idx="387">
                  <c:v>0.77445657829380754</c:v>
                </c:pt>
                <c:pt idx="388">
                  <c:v>0.73121976752438966</c:v>
                </c:pt>
                <c:pt idx="389">
                  <c:v>0.68528750344746059</c:v>
                </c:pt>
                <c:pt idx="390">
                  <c:v>0.62686081800327786</c:v>
                </c:pt>
                <c:pt idx="391">
                  <c:v>0.60125643496891568</c:v>
                </c:pt>
                <c:pt idx="392">
                  <c:v>0.53531635215146223</c:v>
                </c:pt>
                <c:pt idx="393">
                  <c:v>0.48346200009702434</c:v>
                </c:pt>
                <c:pt idx="394">
                  <c:v>0.44819023568264371</c:v>
                </c:pt>
                <c:pt idx="395">
                  <c:v>0.40710885513480299</c:v>
                </c:pt>
                <c:pt idx="396">
                  <c:v>0.35831580560873455</c:v>
                </c:pt>
                <c:pt idx="397">
                  <c:v>0.33467018779684077</c:v>
                </c:pt>
                <c:pt idx="398">
                  <c:v>0.32414481419904012</c:v>
                </c:pt>
                <c:pt idx="399">
                  <c:v>0.27333226786254017</c:v>
                </c:pt>
                <c:pt idx="400">
                  <c:v>0.25334630138761993</c:v>
                </c:pt>
                <c:pt idx="401">
                  <c:v>0.21768361688379001</c:v>
                </c:pt>
                <c:pt idx="402">
                  <c:v>0.20726605705134082</c:v>
                </c:pt>
                <c:pt idx="403">
                  <c:v>0.20104720390438957</c:v>
                </c:pt>
                <c:pt idx="404">
                  <c:v>0.18166183306017544</c:v>
                </c:pt>
                <c:pt idx="405">
                  <c:v>0.16698000704977978</c:v>
                </c:pt>
                <c:pt idx="406">
                  <c:v>0.14332314164913357</c:v>
                </c:pt>
                <c:pt idx="407">
                  <c:v>0.14618745839635594</c:v>
                </c:pt>
                <c:pt idx="408">
                  <c:v>0.12843709878345672</c:v>
                </c:pt>
                <c:pt idx="409">
                  <c:v>0.12841235678384963</c:v>
                </c:pt>
                <c:pt idx="410">
                  <c:v>0.119126735683434</c:v>
                </c:pt>
                <c:pt idx="411">
                  <c:v>0.10113713062518599</c:v>
                </c:pt>
                <c:pt idx="412">
                  <c:v>0.10112460125609753</c:v>
                </c:pt>
                <c:pt idx="413">
                  <c:v>0.10627352903931875</c:v>
                </c:pt>
                <c:pt idx="414">
                  <c:v>0.10019462447030464</c:v>
                </c:pt>
                <c:pt idx="415">
                  <c:v>9.4617498489821442E-2</c:v>
                </c:pt>
                <c:pt idx="416">
                  <c:v>9.1054894502506215E-2</c:v>
                </c:pt>
                <c:pt idx="417">
                  <c:v>8.6979098555591688E-2</c:v>
                </c:pt>
                <c:pt idx="418">
                  <c:v>9.3522352649071772E-2</c:v>
                </c:pt>
                <c:pt idx="419">
                  <c:v>9.2067777271730267E-2</c:v>
                </c:pt>
                <c:pt idx="420">
                  <c:v>7.4450294205828119E-2</c:v>
                </c:pt>
                <c:pt idx="421">
                  <c:v>8.1132043923299119E-2</c:v>
                </c:pt>
                <c:pt idx="422">
                  <c:v>8.3018829969047636E-2</c:v>
                </c:pt>
                <c:pt idx="423">
                  <c:v>8.0301524395933993E-2</c:v>
                </c:pt>
                <c:pt idx="424">
                  <c:v>8.8077460303685573E-2</c:v>
                </c:pt>
                <c:pt idx="425">
                  <c:v>6.9236612928729444E-2</c:v>
                </c:pt>
                <c:pt idx="426">
                  <c:v>8.7613757734593886E-2</c:v>
                </c:pt>
                <c:pt idx="427">
                  <c:v>7.157826251576288E-2</c:v>
                </c:pt>
                <c:pt idx="428">
                  <c:v>8.1134615570912227E-2</c:v>
                </c:pt>
                <c:pt idx="429">
                  <c:v>7.1691053794029097E-2</c:v>
                </c:pt>
                <c:pt idx="430">
                  <c:v>7.2309483827893525E-2</c:v>
                </c:pt>
                <c:pt idx="431">
                  <c:v>7.0238891021105629E-2</c:v>
                </c:pt>
                <c:pt idx="432">
                  <c:v>7.6915660530015154E-2</c:v>
                </c:pt>
                <c:pt idx="433">
                  <c:v>7.178488658417051E-2</c:v>
                </c:pt>
                <c:pt idx="434">
                  <c:v>5.9541919249315491E-2</c:v>
                </c:pt>
                <c:pt idx="435">
                  <c:v>7.5319051491478786E-2</c:v>
                </c:pt>
                <c:pt idx="436">
                  <c:v>7.4988709338093776E-2</c:v>
                </c:pt>
                <c:pt idx="437">
                  <c:v>7.5484707110789154E-2</c:v>
                </c:pt>
                <c:pt idx="438">
                  <c:v>8.1912433843897861E-2</c:v>
                </c:pt>
                <c:pt idx="439">
                  <c:v>6.2651905169625016E-2</c:v>
                </c:pt>
                <c:pt idx="440">
                  <c:v>6.5665009522590398E-2</c:v>
                </c:pt>
                <c:pt idx="441">
                  <c:v>6.9927185225981237E-2</c:v>
                </c:pt>
                <c:pt idx="442">
                  <c:v>7.8686439390157695E-2</c:v>
                </c:pt>
                <c:pt idx="443">
                  <c:v>5.8029181235973733E-2</c:v>
                </c:pt>
                <c:pt idx="444">
                  <c:v>5.2000565316921946E-2</c:v>
                </c:pt>
                <c:pt idx="445">
                  <c:v>5.8768920793868903E-2</c:v>
                </c:pt>
                <c:pt idx="446">
                  <c:v>6.9537874438026656E-2</c:v>
                </c:pt>
                <c:pt idx="447">
                  <c:v>7.9523547079753315E-2</c:v>
                </c:pt>
                <c:pt idx="448">
                  <c:v>7.8725483147015204E-2</c:v>
                </c:pt>
                <c:pt idx="449">
                  <c:v>8.3913617773758636E-2</c:v>
                </c:pt>
                <c:pt idx="450">
                  <c:v>6.8809542859902803E-2</c:v>
                </c:pt>
                <c:pt idx="451">
                  <c:v>7.2927272297678938E-2</c:v>
                </c:pt>
                <c:pt idx="452">
                  <c:v>6.6218207585163946E-2</c:v>
                </c:pt>
                <c:pt idx="453">
                  <c:v>7.4261983017992167E-2</c:v>
                </c:pt>
                <c:pt idx="454">
                  <c:v>6.9794470417825868E-2</c:v>
                </c:pt>
                <c:pt idx="455">
                  <c:v>7.0403741989667853E-2</c:v>
                </c:pt>
                <c:pt idx="456">
                  <c:v>8.2904913257996427E-2</c:v>
                </c:pt>
                <c:pt idx="457">
                  <c:v>8.2520261896561156E-2</c:v>
                </c:pt>
                <c:pt idx="458">
                  <c:v>6.3759746161777264E-2</c:v>
                </c:pt>
                <c:pt idx="459">
                  <c:v>6.7506160953602415E-2</c:v>
                </c:pt>
                <c:pt idx="460">
                  <c:v>4.8228924656780151E-2</c:v>
                </c:pt>
                <c:pt idx="461">
                  <c:v>7.7869418317121297E-2</c:v>
                </c:pt>
                <c:pt idx="462">
                  <c:v>8.8480269545964385E-2</c:v>
                </c:pt>
                <c:pt idx="463">
                  <c:v>7.0305891337086146E-2</c:v>
                </c:pt>
                <c:pt idx="464">
                  <c:v>5.6073950007241337E-2</c:v>
                </c:pt>
                <c:pt idx="465">
                  <c:v>5.6139826238257973E-2</c:v>
                </c:pt>
                <c:pt idx="466">
                  <c:v>6.5177206517971542E-2</c:v>
                </c:pt>
                <c:pt idx="467">
                  <c:v>8.952914325137179E-2</c:v>
                </c:pt>
                <c:pt idx="468">
                  <c:v>6.6247931141156333E-2</c:v>
                </c:pt>
                <c:pt idx="469">
                  <c:v>7.4415266963588009E-2</c:v>
                </c:pt>
                <c:pt idx="470">
                  <c:v>6.5693931123480431E-2</c:v>
                </c:pt>
                <c:pt idx="471">
                  <c:v>5.9464635038523957E-2</c:v>
                </c:pt>
                <c:pt idx="472">
                  <c:v>7.6385279774808051E-2</c:v>
                </c:pt>
                <c:pt idx="473">
                  <c:v>6.9197728215068782E-2</c:v>
                </c:pt>
                <c:pt idx="474">
                  <c:v>7.9128452780313774E-2</c:v>
                </c:pt>
                <c:pt idx="475">
                  <c:v>6.6227688177049687E-2</c:v>
                </c:pt>
                <c:pt idx="476">
                  <c:v>4.5072822948675768E-2</c:v>
                </c:pt>
                <c:pt idx="477">
                  <c:v>7.2043089169817567E-2</c:v>
                </c:pt>
                <c:pt idx="478">
                  <c:v>4.7857770401848923E-2</c:v>
                </c:pt>
                <c:pt idx="479">
                  <c:v>6.5783747399006276E-2</c:v>
                </c:pt>
                <c:pt idx="480">
                  <c:v>7.4547984467391873E-2</c:v>
                </c:pt>
                <c:pt idx="481">
                  <c:v>8.3117965097614765E-2</c:v>
                </c:pt>
                <c:pt idx="482">
                  <c:v>3.5676498348900167E-2</c:v>
                </c:pt>
                <c:pt idx="483">
                  <c:v>5.7696747260211095E-2</c:v>
                </c:pt>
                <c:pt idx="484">
                  <c:v>6.8338288434636518E-2</c:v>
                </c:pt>
                <c:pt idx="485">
                  <c:v>5.872939316830543E-2</c:v>
                </c:pt>
                <c:pt idx="486">
                  <c:v>5.8716220887314118E-2</c:v>
                </c:pt>
                <c:pt idx="487">
                  <c:v>7.6951650118374695E-2</c:v>
                </c:pt>
                <c:pt idx="488">
                  <c:v>5.4916620972402602E-2</c:v>
                </c:pt>
                <c:pt idx="489">
                  <c:v>8.5051827929453733E-2</c:v>
                </c:pt>
                <c:pt idx="490">
                  <c:v>4.2722496072679139E-2</c:v>
                </c:pt>
                <c:pt idx="491">
                  <c:v>3.9836808232916618E-2</c:v>
                </c:pt>
                <c:pt idx="492">
                  <c:v>5.2411567979455266E-2</c:v>
                </c:pt>
                <c:pt idx="493">
                  <c:v>4.7505733678235754E-2</c:v>
                </c:pt>
                <c:pt idx="494">
                  <c:v>6.8979855210086677E-2</c:v>
                </c:pt>
                <c:pt idx="495">
                  <c:v>5.1038293327520877E-2</c:v>
                </c:pt>
                <c:pt idx="496">
                  <c:v>5.1584744184667991E-2</c:v>
                </c:pt>
                <c:pt idx="497">
                  <c:v>4.8164494640588931E-2</c:v>
                </c:pt>
                <c:pt idx="498">
                  <c:v>4.7536422275994292E-2</c:v>
                </c:pt>
                <c:pt idx="499">
                  <c:v>6.1092895020939182E-2</c:v>
                </c:pt>
                <c:pt idx="500">
                  <c:v>6.3184698529249253E-2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L3_summary!$Q$2</c:f>
              <c:strCache>
                <c:ptCount val="1"/>
                <c:pt idx="0">
                  <c:v>FAC_200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L3_summary!$N$3:$N$503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L3_summary!$Q$3:$Q$503</c:f>
              <c:numCache>
                <c:formatCode>General</c:formatCode>
                <c:ptCount val="501"/>
                <c:pt idx="0">
                  <c:v>0.83303494107773957</c:v>
                </c:pt>
                <c:pt idx="1">
                  <c:v>0.82981384596313734</c:v>
                </c:pt>
                <c:pt idx="2">
                  <c:v>0.82464426884696707</c:v>
                </c:pt>
                <c:pt idx="3">
                  <c:v>0.81862770449350042</c:v>
                </c:pt>
                <c:pt idx="4">
                  <c:v>0.82375510483663172</c:v>
                </c:pt>
                <c:pt idx="5">
                  <c:v>0.82536874430149387</c:v>
                </c:pt>
                <c:pt idx="6">
                  <c:v>0.82350710527637172</c:v>
                </c:pt>
                <c:pt idx="7">
                  <c:v>0.81786498858504109</c:v>
                </c:pt>
                <c:pt idx="8">
                  <c:v>0.82067829424880201</c:v>
                </c:pt>
                <c:pt idx="9">
                  <c:v>0.81630541571996407</c:v>
                </c:pt>
                <c:pt idx="10">
                  <c:v>0.81480039062772991</c:v>
                </c:pt>
                <c:pt idx="11">
                  <c:v>0.81685467678951951</c:v>
                </c:pt>
                <c:pt idx="12">
                  <c:v>0.81565645680544763</c:v>
                </c:pt>
                <c:pt idx="13">
                  <c:v>0.79909515669286213</c:v>
                </c:pt>
                <c:pt idx="14">
                  <c:v>0.80473622882082774</c:v>
                </c:pt>
                <c:pt idx="15">
                  <c:v>0.79792746558943994</c:v>
                </c:pt>
                <c:pt idx="16">
                  <c:v>0.79925936542343334</c:v>
                </c:pt>
                <c:pt idx="17">
                  <c:v>0.79974716910196231</c:v>
                </c:pt>
                <c:pt idx="18">
                  <c:v>0.80082857859750545</c:v>
                </c:pt>
                <c:pt idx="19">
                  <c:v>0.80747972193446305</c:v>
                </c:pt>
                <c:pt idx="20">
                  <c:v>0.80215895202116172</c:v>
                </c:pt>
                <c:pt idx="21">
                  <c:v>0.79826994017783359</c:v>
                </c:pt>
                <c:pt idx="22">
                  <c:v>0.80883660772415267</c:v>
                </c:pt>
                <c:pt idx="23">
                  <c:v>0.81459810385597953</c:v>
                </c:pt>
                <c:pt idx="24">
                  <c:v>0.80641060256930319</c:v>
                </c:pt>
                <c:pt idx="25">
                  <c:v>0.80297460842270585</c:v>
                </c:pt>
                <c:pt idx="26">
                  <c:v>0.80527424364945499</c:v>
                </c:pt>
                <c:pt idx="27">
                  <c:v>0.81401590534482726</c:v>
                </c:pt>
                <c:pt idx="28">
                  <c:v>0.81891932636771547</c:v>
                </c:pt>
                <c:pt idx="29">
                  <c:v>0.82952648253789429</c:v>
                </c:pt>
                <c:pt idx="30">
                  <c:v>0.8260038051319567</c:v>
                </c:pt>
                <c:pt idx="31">
                  <c:v>0.83101110157935454</c:v>
                </c:pt>
                <c:pt idx="32">
                  <c:v>0.84164541100573431</c:v>
                </c:pt>
                <c:pt idx="33">
                  <c:v>0.84106907754939886</c:v>
                </c:pt>
                <c:pt idx="34">
                  <c:v>0.83880864781835029</c:v>
                </c:pt>
                <c:pt idx="35">
                  <c:v>0.84594936317852831</c:v>
                </c:pt>
                <c:pt idx="36">
                  <c:v>0.84977571267644325</c:v>
                </c:pt>
                <c:pt idx="37">
                  <c:v>0.85123108933497249</c:v>
                </c:pt>
                <c:pt idx="38">
                  <c:v>0.85134765721523709</c:v>
                </c:pt>
                <c:pt idx="39">
                  <c:v>0.85563489772200962</c:v>
                </c:pt>
                <c:pt idx="40">
                  <c:v>0.85326288099316916</c:v>
                </c:pt>
                <c:pt idx="41">
                  <c:v>0.86019986201894627</c:v>
                </c:pt>
                <c:pt idx="42">
                  <c:v>0.83753700042099866</c:v>
                </c:pt>
                <c:pt idx="43">
                  <c:v>0.85206096595043268</c:v>
                </c:pt>
                <c:pt idx="44">
                  <c:v>0.82829018316482173</c:v>
                </c:pt>
                <c:pt idx="45">
                  <c:v>0.84073134325694854</c:v>
                </c:pt>
                <c:pt idx="46">
                  <c:v>0.83845942467670587</c:v>
                </c:pt>
                <c:pt idx="47">
                  <c:v>0.82992768315259224</c:v>
                </c:pt>
                <c:pt idx="48">
                  <c:v>0.8316848840368104</c:v>
                </c:pt>
                <c:pt idx="49">
                  <c:v>0.82228663272306202</c:v>
                </c:pt>
                <c:pt idx="50">
                  <c:v>0.81349540413731958</c:v>
                </c:pt>
                <c:pt idx="51">
                  <c:v>0.80622679378652706</c:v>
                </c:pt>
                <c:pt idx="52">
                  <c:v>0.80599534482735669</c:v>
                </c:pt>
                <c:pt idx="53">
                  <c:v>0.80665675493718425</c:v>
                </c:pt>
                <c:pt idx="54">
                  <c:v>0.81363085165801974</c:v>
                </c:pt>
                <c:pt idx="55">
                  <c:v>0.81089161497162021</c:v>
                </c:pt>
                <c:pt idx="56">
                  <c:v>0.80241321693987699</c:v>
                </c:pt>
                <c:pt idx="57">
                  <c:v>0.80607447555661027</c:v>
                </c:pt>
                <c:pt idx="58">
                  <c:v>0.80472787366172982</c:v>
                </c:pt>
                <c:pt idx="59">
                  <c:v>0.80119700283553674</c:v>
                </c:pt>
                <c:pt idx="60">
                  <c:v>0.80643092909847769</c:v>
                </c:pt>
                <c:pt idx="61">
                  <c:v>0.80965346840616914</c:v>
                </c:pt>
                <c:pt idx="62">
                  <c:v>0.80908781914828098</c:v>
                </c:pt>
                <c:pt idx="63">
                  <c:v>0.80385726783587974</c:v>
                </c:pt>
                <c:pt idx="64">
                  <c:v>0.81521251670131523</c:v>
                </c:pt>
                <c:pt idx="65">
                  <c:v>0.81696457765986619</c:v>
                </c:pt>
                <c:pt idx="66">
                  <c:v>0.82662745798264803</c:v>
                </c:pt>
                <c:pt idx="67">
                  <c:v>0.81355517405307776</c:v>
                </c:pt>
                <c:pt idx="68">
                  <c:v>0.82026062525026089</c:v>
                </c:pt>
                <c:pt idx="69">
                  <c:v>0.81973723296092227</c:v>
                </c:pt>
                <c:pt idx="70">
                  <c:v>0.82225152528531342</c:v>
                </c:pt>
                <c:pt idx="71">
                  <c:v>0.82570961228403961</c:v>
                </c:pt>
                <c:pt idx="72">
                  <c:v>0.82426459904191762</c:v>
                </c:pt>
                <c:pt idx="73">
                  <c:v>0.83389992445703809</c:v>
                </c:pt>
                <c:pt idx="74">
                  <c:v>0.84253730840252716</c:v>
                </c:pt>
                <c:pt idx="75">
                  <c:v>0.84127883732963726</c:v>
                </c:pt>
                <c:pt idx="76">
                  <c:v>0.83838278405173183</c:v>
                </c:pt>
                <c:pt idx="77">
                  <c:v>0.842571452146332</c:v>
                </c:pt>
                <c:pt idx="78">
                  <c:v>0.85729617803718072</c:v>
                </c:pt>
                <c:pt idx="79">
                  <c:v>0.86126159059286411</c:v>
                </c:pt>
                <c:pt idx="80">
                  <c:v>0.85266075827821441</c:v>
                </c:pt>
                <c:pt idx="81">
                  <c:v>0.84843674350715914</c:v>
                </c:pt>
                <c:pt idx="82">
                  <c:v>0.85500224747422848</c:v>
                </c:pt>
                <c:pt idx="83">
                  <c:v>0.85809006304254642</c:v>
                </c:pt>
                <c:pt idx="84">
                  <c:v>0.86393358368110584</c:v>
                </c:pt>
                <c:pt idx="85">
                  <c:v>0.86742878570097792</c:v>
                </c:pt>
                <c:pt idx="86">
                  <c:v>0.86826171513711226</c:v>
                </c:pt>
                <c:pt idx="87">
                  <c:v>0.86869480997786586</c:v>
                </c:pt>
                <c:pt idx="88">
                  <c:v>0.86881603795856333</c:v>
                </c:pt>
                <c:pt idx="89">
                  <c:v>0.86793803931973357</c:v>
                </c:pt>
                <c:pt idx="90">
                  <c:v>0.86675821645521511</c:v>
                </c:pt>
                <c:pt idx="91">
                  <c:v>0.86770602697025789</c:v>
                </c:pt>
                <c:pt idx="92">
                  <c:v>0.86402420325955376</c:v>
                </c:pt>
                <c:pt idx="93">
                  <c:v>0.86031024473626405</c:v>
                </c:pt>
                <c:pt idx="94">
                  <c:v>0.86941269727016068</c:v>
                </c:pt>
                <c:pt idx="95">
                  <c:v>0.8644765773704709</c:v>
                </c:pt>
                <c:pt idx="96">
                  <c:v>0.86842086211579006</c:v>
                </c:pt>
                <c:pt idx="97">
                  <c:v>0.88220299963451121</c:v>
                </c:pt>
                <c:pt idx="98">
                  <c:v>0.87724510901255348</c:v>
                </c:pt>
                <c:pt idx="99">
                  <c:v>0.88134187103098638</c:v>
                </c:pt>
                <c:pt idx="100">
                  <c:v>0.89395824618199593</c:v>
                </c:pt>
                <c:pt idx="101">
                  <c:v>0.89312563820181379</c:v>
                </c:pt>
                <c:pt idx="102">
                  <c:v>0.89547893635514852</c:v>
                </c:pt>
                <c:pt idx="103">
                  <c:v>0.90464132054364699</c:v>
                </c:pt>
                <c:pt idx="104">
                  <c:v>0.90686190254100441</c:v>
                </c:pt>
                <c:pt idx="105">
                  <c:v>0.91771376351641454</c:v>
                </c:pt>
                <c:pt idx="106">
                  <c:v>0.92164663960805171</c:v>
                </c:pt>
                <c:pt idx="107">
                  <c:v>0.929709698354514</c:v>
                </c:pt>
                <c:pt idx="108">
                  <c:v>0.94394549715578169</c:v>
                </c:pt>
                <c:pt idx="109">
                  <c:v>0.95058916883207545</c:v>
                </c:pt>
                <c:pt idx="110">
                  <c:v>0.95940996193061234</c:v>
                </c:pt>
                <c:pt idx="111">
                  <c:v>0.96042083644252829</c:v>
                </c:pt>
                <c:pt idx="112">
                  <c:v>0.96293448787675129</c:v>
                </c:pt>
                <c:pt idx="113">
                  <c:v>0.9693498422622322</c:v>
                </c:pt>
                <c:pt idx="114">
                  <c:v>0.98128592496732936</c:v>
                </c:pt>
                <c:pt idx="115">
                  <c:v>0.98567422933837989</c:v>
                </c:pt>
                <c:pt idx="116">
                  <c:v>0.98096490099307376</c:v>
                </c:pt>
                <c:pt idx="117">
                  <c:v>0.990929606215459</c:v>
                </c:pt>
                <c:pt idx="118">
                  <c:v>0.98393100673372413</c:v>
                </c:pt>
                <c:pt idx="119">
                  <c:v>0.99214397380133335</c:v>
                </c:pt>
                <c:pt idx="120">
                  <c:v>0.98924888489128193</c:v>
                </c:pt>
                <c:pt idx="121">
                  <c:v>0.99172702656238199</c:v>
                </c:pt>
                <c:pt idx="122">
                  <c:v>0.99169521320574849</c:v>
                </c:pt>
                <c:pt idx="123">
                  <c:v>0.99635770669931589</c:v>
                </c:pt>
                <c:pt idx="124">
                  <c:v>1.0025300444287475</c:v>
                </c:pt>
                <c:pt idx="125">
                  <c:v>1.0039555364663528</c:v>
                </c:pt>
                <c:pt idx="126">
                  <c:v>1.0031477520291108</c:v>
                </c:pt>
                <c:pt idx="127">
                  <c:v>1.0121616727634652</c:v>
                </c:pt>
                <c:pt idx="128">
                  <c:v>1.016337488011291</c:v>
                </c:pt>
                <c:pt idx="129">
                  <c:v>1.0239216589329805</c:v>
                </c:pt>
                <c:pt idx="130">
                  <c:v>1.0323464728858236</c:v>
                </c:pt>
                <c:pt idx="131">
                  <c:v>1.0363474740523173</c:v>
                </c:pt>
                <c:pt idx="132">
                  <c:v>1.0371728516322769</c:v>
                </c:pt>
                <c:pt idx="133">
                  <c:v>1.0443191901129187</c:v>
                </c:pt>
                <c:pt idx="134">
                  <c:v>1.0444963325596874</c:v>
                </c:pt>
                <c:pt idx="135">
                  <c:v>1.0430678685708303</c:v>
                </c:pt>
                <c:pt idx="136">
                  <c:v>1.044757587292096</c:v>
                </c:pt>
                <c:pt idx="137">
                  <c:v>1.0460937442272367</c:v>
                </c:pt>
                <c:pt idx="138">
                  <c:v>1.0452689286897596</c:v>
                </c:pt>
                <c:pt idx="139">
                  <c:v>1.045392325992696</c:v>
                </c:pt>
                <c:pt idx="140">
                  <c:v>1.0428932964238506</c:v>
                </c:pt>
                <c:pt idx="141">
                  <c:v>1.0375592713384014</c:v>
                </c:pt>
                <c:pt idx="142">
                  <c:v>1.0304727041213415</c:v>
                </c:pt>
                <c:pt idx="143">
                  <c:v>1.0323635848554822</c:v>
                </c:pt>
                <c:pt idx="144">
                  <c:v>1.0272990079226938</c:v>
                </c:pt>
                <c:pt idx="145">
                  <c:v>1.0187895998372405</c:v>
                </c:pt>
                <c:pt idx="146">
                  <c:v>1.0136661351393059</c:v>
                </c:pt>
                <c:pt idx="147">
                  <c:v>1.0042783274374742</c:v>
                </c:pt>
                <c:pt idx="148">
                  <c:v>0.99196779504850785</c:v>
                </c:pt>
                <c:pt idx="149">
                  <c:v>0.99238819608568141</c:v>
                </c:pt>
                <c:pt idx="150">
                  <c:v>0.98974898004801748</c:v>
                </c:pt>
                <c:pt idx="151">
                  <c:v>0.97753244218803514</c:v>
                </c:pt>
                <c:pt idx="152">
                  <c:v>0.97560115100380929</c:v>
                </c:pt>
                <c:pt idx="153">
                  <c:v>0.96272665615831132</c:v>
                </c:pt>
                <c:pt idx="154">
                  <c:v>0.96364707148279893</c:v>
                </c:pt>
                <c:pt idx="155">
                  <c:v>0.96339441384384161</c:v>
                </c:pt>
                <c:pt idx="156">
                  <c:v>0.96311942141840134</c:v>
                </c:pt>
                <c:pt idx="157">
                  <c:v>0.95742637249129314</c:v>
                </c:pt>
                <c:pt idx="158">
                  <c:v>0.95916734490428834</c:v>
                </c:pt>
                <c:pt idx="159">
                  <c:v>0.95308691257711198</c:v>
                </c:pt>
                <c:pt idx="160">
                  <c:v>0.9540882263016327</c:v>
                </c:pt>
                <c:pt idx="161">
                  <c:v>0.94892877201533832</c:v>
                </c:pt>
                <c:pt idx="162">
                  <c:v>0.95594359929438655</c:v>
                </c:pt>
                <c:pt idx="163">
                  <c:v>0.95532757916929167</c:v>
                </c:pt>
                <c:pt idx="164">
                  <c:v>0.95675218703455212</c:v>
                </c:pt>
                <c:pt idx="165">
                  <c:v>0.96626459699370604</c:v>
                </c:pt>
                <c:pt idx="166">
                  <c:v>0.96197783833390405</c:v>
                </c:pt>
                <c:pt idx="167">
                  <c:v>0.96609356018828474</c:v>
                </c:pt>
                <c:pt idx="168">
                  <c:v>0.96697509416866978</c:v>
                </c:pt>
                <c:pt idx="169">
                  <c:v>0.96635336870586497</c:v>
                </c:pt>
                <c:pt idx="170">
                  <c:v>0.97418722733699559</c:v>
                </c:pt>
                <c:pt idx="171">
                  <c:v>0.97571603208271651</c:v>
                </c:pt>
                <c:pt idx="172">
                  <c:v>0.97110125963496774</c:v>
                </c:pt>
                <c:pt idx="173">
                  <c:v>0.97157130910584821</c:v>
                </c:pt>
                <c:pt idx="174">
                  <c:v>0.9775710836195185</c:v>
                </c:pt>
                <c:pt idx="175">
                  <c:v>0.97605079509782688</c:v>
                </c:pt>
                <c:pt idx="176">
                  <c:v>0.96932333124402359</c:v>
                </c:pt>
                <c:pt idx="177">
                  <c:v>0.96949468950539686</c:v>
                </c:pt>
                <c:pt idx="178">
                  <c:v>0.96612890888647451</c:v>
                </c:pt>
                <c:pt idx="179">
                  <c:v>0.96464541392997816</c:v>
                </c:pt>
                <c:pt idx="180">
                  <c:v>0.96246017928298755</c:v>
                </c:pt>
                <c:pt idx="181">
                  <c:v>0.96339642210115073</c:v>
                </c:pt>
                <c:pt idx="182">
                  <c:v>0.95243626618732835</c:v>
                </c:pt>
                <c:pt idx="183">
                  <c:v>0.95295548224494087</c:v>
                </c:pt>
                <c:pt idx="184">
                  <c:v>0.94168056771532005</c:v>
                </c:pt>
                <c:pt idx="185">
                  <c:v>0.93993107907829643</c:v>
                </c:pt>
                <c:pt idx="186">
                  <c:v>0.93115752450469325</c:v>
                </c:pt>
                <c:pt idx="187">
                  <c:v>0.92173717966490099</c:v>
                </c:pt>
                <c:pt idx="188">
                  <c:v>0.91694863837309659</c:v>
                </c:pt>
                <c:pt idx="189">
                  <c:v>0.90806092582799847</c:v>
                </c:pt>
                <c:pt idx="190">
                  <c:v>0.90511972449971234</c:v>
                </c:pt>
                <c:pt idx="191">
                  <c:v>0.89165901395453284</c:v>
                </c:pt>
                <c:pt idx="192">
                  <c:v>0.87258727629332922</c:v>
                </c:pt>
                <c:pt idx="193">
                  <c:v>0.86432056475579999</c:v>
                </c:pt>
                <c:pt idx="194">
                  <c:v>0.85742150138017981</c:v>
                </c:pt>
                <c:pt idx="195">
                  <c:v>0.83235931075399416</c:v>
                </c:pt>
                <c:pt idx="196">
                  <c:v>0.81216133565499771</c:v>
                </c:pt>
                <c:pt idx="197">
                  <c:v>0.79991009066090457</c:v>
                </c:pt>
                <c:pt idx="198">
                  <c:v>0.77961370286684228</c:v>
                </c:pt>
                <c:pt idx="199">
                  <c:v>0.7640246358346886</c:v>
                </c:pt>
                <c:pt idx="200">
                  <c:v>0.75405591477159928</c:v>
                </c:pt>
                <c:pt idx="201">
                  <c:v>0.73874392794379218</c:v>
                </c:pt>
                <c:pt idx="202">
                  <c:v>0.7186338424063452</c:v>
                </c:pt>
                <c:pt idx="203">
                  <c:v>0.69449519809909377</c:v>
                </c:pt>
                <c:pt idx="204">
                  <c:v>0.68132072622028317</c:v>
                </c:pt>
                <c:pt idx="205">
                  <c:v>0.6574322507955318</c:v>
                </c:pt>
                <c:pt idx="206">
                  <c:v>0.63922228464975672</c:v>
                </c:pt>
                <c:pt idx="207">
                  <c:v>0.62065337351001015</c:v>
                </c:pt>
                <c:pt idx="208">
                  <c:v>0.60517139511405926</c:v>
                </c:pt>
                <c:pt idx="209">
                  <c:v>0.58809883312540856</c:v>
                </c:pt>
                <c:pt idx="210">
                  <c:v>0.56881235614931824</c:v>
                </c:pt>
                <c:pt idx="211">
                  <c:v>0.54749079478173801</c:v>
                </c:pt>
                <c:pt idx="212">
                  <c:v>0.53038336728969215</c:v>
                </c:pt>
                <c:pt idx="213">
                  <c:v>0.5115916029364026</c:v>
                </c:pt>
                <c:pt idx="214">
                  <c:v>0.49561619639363363</c:v>
                </c:pt>
                <c:pt idx="215">
                  <c:v>0.47840103802739375</c:v>
                </c:pt>
                <c:pt idx="216">
                  <c:v>0.46478399273767862</c:v>
                </c:pt>
                <c:pt idx="217">
                  <c:v>0.44953675738201426</c:v>
                </c:pt>
                <c:pt idx="218">
                  <c:v>0.43258381609430219</c:v>
                </c:pt>
                <c:pt idx="219">
                  <c:v>0.42261083658224197</c:v>
                </c:pt>
                <c:pt idx="220">
                  <c:v>0.40686222226777169</c:v>
                </c:pt>
                <c:pt idx="221">
                  <c:v>0.38968088416764973</c:v>
                </c:pt>
                <c:pt idx="222">
                  <c:v>0.38373581849175342</c:v>
                </c:pt>
                <c:pt idx="223">
                  <c:v>0.37015500472475132</c:v>
                </c:pt>
                <c:pt idx="224">
                  <c:v>0.36091983603487693</c:v>
                </c:pt>
                <c:pt idx="225">
                  <c:v>0.35192607806911835</c:v>
                </c:pt>
                <c:pt idx="226">
                  <c:v>0.34520897897954478</c:v>
                </c:pt>
                <c:pt idx="227">
                  <c:v>0.33591395950448949</c:v>
                </c:pt>
                <c:pt idx="228">
                  <c:v>0.32859240663887723</c:v>
                </c:pt>
                <c:pt idx="229">
                  <c:v>0.3249330774317653</c:v>
                </c:pt>
                <c:pt idx="230">
                  <c:v>0.3201913730134337</c:v>
                </c:pt>
                <c:pt idx="231">
                  <c:v>0.3116300663026127</c:v>
                </c:pt>
                <c:pt idx="232">
                  <c:v>0.30746116202079465</c:v>
                </c:pt>
                <c:pt idx="233">
                  <c:v>0.30276701758334801</c:v>
                </c:pt>
                <c:pt idx="234">
                  <c:v>0.29749452941052329</c:v>
                </c:pt>
                <c:pt idx="235">
                  <c:v>0.2972886271017055</c:v>
                </c:pt>
                <c:pt idx="236">
                  <c:v>0.29364415832476637</c:v>
                </c:pt>
                <c:pt idx="237">
                  <c:v>0.29347842453168049</c:v>
                </c:pt>
                <c:pt idx="238">
                  <c:v>0.28989597653607319</c:v>
                </c:pt>
                <c:pt idx="239">
                  <c:v>0.29005054428374027</c:v>
                </c:pt>
                <c:pt idx="240">
                  <c:v>0.2865363022324115</c:v>
                </c:pt>
                <c:pt idx="241">
                  <c:v>0.28644817275824386</c:v>
                </c:pt>
                <c:pt idx="242">
                  <c:v>0.28488369853229101</c:v>
                </c:pt>
                <c:pt idx="243">
                  <c:v>0.28528007932944854</c:v>
                </c:pt>
                <c:pt idx="244">
                  <c:v>0.28602584298535871</c:v>
                </c:pt>
                <c:pt idx="245">
                  <c:v>0.28320458448787372</c:v>
                </c:pt>
                <c:pt idx="246">
                  <c:v>0.28148369532187811</c:v>
                </c:pt>
                <c:pt idx="247">
                  <c:v>0.28130550898565454</c:v>
                </c:pt>
                <c:pt idx="248">
                  <c:v>0.28212036208427616</c:v>
                </c:pt>
                <c:pt idx="249">
                  <c:v>0.27973123338577816</c:v>
                </c:pt>
                <c:pt idx="250">
                  <c:v>0.27904660566494344</c:v>
                </c:pt>
                <c:pt idx="251">
                  <c:v>0.27761348224956478</c:v>
                </c:pt>
                <c:pt idx="252">
                  <c:v>0.28019067952763249</c:v>
                </c:pt>
                <c:pt idx="253">
                  <c:v>0.27411860033782032</c:v>
                </c:pt>
                <c:pt idx="254">
                  <c:v>0.27888609334086017</c:v>
                </c:pt>
                <c:pt idx="255">
                  <c:v>0.28066699368305609</c:v>
                </c:pt>
                <c:pt idx="256">
                  <c:v>0.27670182306172508</c:v>
                </c:pt>
                <c:pt idx="257">
                  <c:v>0.27775318687141193</c:v>
                </c:pt>
                <c:pt idx="258">
                  <c:v>0.27893758829302928</c:v>
                </c:pt>
                <c:pt idx="259">
                  <c:v>0.27820371446386333</c:v>
                </c:pt>
                <c:pt idx="260">
                  <c:v>0.28514005257773722</c:v>
                </c:pt>
                <c:pt idx="261">
                  <c:v>0.28774536680594948</c:v>
                </c:pt>
                <c:pt idx="262">
                  <c:v>0.28817083026893048</c:v>
                </c:pt>
                <c:pt idx="263">
                  <c:v>0.28535848762520127</c:v>
                </c:pt>
                <c:pt idx="264">
                  <c:v>0.28971136377646312</c:v>
                </c:pt>
                <c:pt idx="265">
                  <c:v>0.29161975745781221</c:v>
                </c:pt>
                <c:pt idx="266">
                  <c:v>0.29945859764532629</c:v>
                </c:pt>
                <c:pt idx="267">
                  <c:v>0.30223607209001135</c:v>
                </c:pt>
                <c:pt idx="268">
                  <c:v>0.30405553501600369</c:v>
                </c:pt>
                <c:pt idx="269">
                  <c:v>0.31425924172764674</c:v>
                </c:pt>
                <c:pt idx="270">
                  <c:v>0.31064345329115661</c:v>
                </c:pt>
                <c:pt idx="271">
                  <c:v>0.3199248166165129</c:v>
                </c:pt>
                <c:pt idx="272">
                  <c:v>0.32368336182161239</c:v>
                </c:pt>
                <c:pt idx="273">
                  <c:v>0.32490086309758254</c:v>
                </c:pt>
                <c:pt idx="274">
                  <c:v>0.3313338112996938</c:v>
                </c:pt>
                <c:pt idx="275">
                  <c:v>0.33727727036974309</c:v>
                </c:pt>
                <c:pt idx="276">
                  <c:v>0.34056223211022901</c:v>
                </c:pt>
                <c:pt idx="277">
                  <c:v>0.3413786116191882</c:v>
                </c:pt>
                <c:pt idx="278">
                  <c:v>0.35147466697823354</c:v>
                </c:pt>
                <c:pt idx="279">
                  <c:v>0.34756725734144067</c:v>
                </c:pt>
                <c:pt idx="280">
                  <c:v>0.35424579654286498</c:v>
                </c:pt>
                <c:pt idx="281">
                  <c:v>0.35868109750449695</c:v>
                </c:pt>
                <c:pt idx="282">
                  <c:v>0.35479369159310353</c:v>
                </c:pt>
                <c:pt idx="283">
                  <c:v>0.35966521906384985</c:v>
                </c:pt>
                <c:pt idx="284">
                  <c:v>0.36763235724126253</c:v>
                </c:pt>
                <c:pt idx="285">
                  <c:v>0.36794687392270814</c:v>
                </c:pt>
                <c:pt idx="286">
                  <c:v>0.36823825588430553</c:v>
                </c:pt>
                <c:pt idx="287">
                  <c:v>0.36936055632908027</c:v>
                </c:pt>
                <c:pt idx="288">
                  <c:v>0.37927521214020998</c:v>
                </c:pt>
                <c:pt idx="289">
                  <c:v>0.37832884716608334</c:v>
                </c:pt>
                <c:pt idx="290">
                  <c:v>0.37840026564814294</c:v>
                </c:pt>
                <c:pt idx="291">
                  <c:v>0.38446125764022293</c:v>
                </c:pt>
                <c:pt idx="292">
                  <c:v>0.38838682313612671</c:v>
                </c:pt>
                <c:pt idx="293">
                  <c:v>0.38991297603872382</c:v>
                </c:pt>
                <c:pt idx="294">
                  <c:v>0.38759245560987843</c:v>
                </c:pt>
                <c:pt idx="295">
                  <c:v>0.39300649627083956</c:v>
                </c:pt>
                <c:pt idx="296">
                  <c:v>0.3993596708317928</c:v>
                </c:pt>
                <c:pt idx="297">
                  <c:v>0.40275164101297228</c:v>
                </c:pt>
                <c:pt idx="298">
                  <c:v>0.40054568020708137</c:v>
                </c:pt>
                <c:pt idx="299">
                  <c:v>0.39351880271026934</c:v>
                </c:pt>
                <c:pt idx="300">
                  <c:v>0.39805283647509354</c:v>
                </c:pt>
                <c:pt idx="301">
                  <c:v>0.40395508179213357</c:v>
                </c:pt>
                <c:pt idx="302">
                  <c:v>0.40065558040351612</c:v>
                </c:pt>
                <c:pt idx="303">
                  <c:v>0.40265306860079947</c:v>
                </c:pt>
                <c:pt idx="304">
                  <c:v>0.40778368215562388</c:v>
                </c:pt>
                <c:pt idx="305">
                  <c:v>0.41020012517525528</c:v>
                </c:pt>
                <c:pt idx="306">
                  <c:v>0.41204232184354644</c:v>
                </c:pt>
                <c:pt idx="307">
                  <c:v>0.42169026086673456</c:v>
                </c:pt>
                <c:pt idx="308">
                  <c:v>0.41538858125795153</c:v>
                </c:pt>
                <c:pt idx="309">
                  <c:v>0.41101031884735584</c:v>
                </c:pt>
                <c:pt idx="310">
                  <c:v>0.41469664226747133</c:v>
                </c:pt>
                <c:pt idx="311">
                  <c:v>0.4242607897870615</c:v>
                </c:pt>
                <c:pt idx="312">
                  <c:v>0.42386545287935751</c:v>
                </c:pt>
                <c:pt idx="313">
                  <c:v>0.42042568280467441</c:v>
                </c:pt>
                <c:pt idx="314">
                  <c:v>0.42651487194240884</c:v>
                </c:pt>
                <c:pt idx="315">
                  <c:v>0.42754808056689653</c:v>
                </c:pt>
                <c:pt idx="316">
                  <c:v>0.4371008194328026</c:v>
                </c:pt>
                <c:pt idx="317">
                  <c:v>0.43013676534633399</c:v>
                </c:pt>
                <c:pt idx="318">
                  <c:v>0.43693837837300853</c:v>
                </c:pt>
                <c:pt idx="319">
                  <c:v>0.44355706678925289</c:v>
                </c:pt>
                <c:pt idx="320">
                  <c:v>0.44033565156652438</c:v>
                </c:pt>
                <c:pt idx="321">
                  <c:v>0.44355546018340591</c:v>
                </c:pt>
                <c:pt idx="322">
                  <c:v>0.43315412612653537</c:v>
                </c:pt>
                <c:pt idx="323">
                  <c:v>0.44551181549710306</c:v>
                </c:pt>
                <c:pt idx="324">
                  <c:v>0.45046271697927964</c:v>
                </c:pt>
                <c:pt idx="325">
                  <c:v>0.44120296533299369</c:v>
                </c:pt>
                <c:pt idx="326">
                  <c:v>0.44514082163319119</c:v>
                </c:pt>
                <c:pt idx="327">
                  <c:v>0.44338104977527093</c:v>
                </c:pt>
                <c:pt idx="328">
                  <c:v>0.44581974603805252</c:v>
                </c:pt>
                <c:pt idx="329">
                  <c:v>0.44832712874425906</c:v>
                </c:pt>
                <c:pt idx="330">
                  <c:v>0.44756795019909262</c:v>
                </c:pt>
                <c:pt idx="331">
                  <c:v>0.45612580041604206</c:v>
                </c:pt>
                <c:pt idx="332">
                  <c:v>0.46511618410517547</c:v>
                </c:pt>
                <c:pt idx="333">
                  <c:v>0.45953367828640657</c:v>
                </c:pt>
                <c:pt idx="334">
                  <c:v>0.46603113737413038</c:v>
                </c:pt>
                <c:pt idx="335">
                  <c:v>0.46589030731949471</c:v>
                </c:pt>
                <c:pt idx="336">
                  <c:v>0.46916112904157559</c:v>
                </c:pt>
                <c:pt idx="337">
                  <c:v>0.48334318202509818</c:v>
                </c:pt>
                <c:pt idx="338">
                  <c:v>0.50484196670886972</c:v>
                </c:pt>
                <c:pt idx="339">
                  <c:v>0.51334068992196469</c:v>
                </c:pt>
                <c:pt idx="340">
                  <c:v>0.52487621559817765</c:v>
                </c:pt>
                <c:pt idx="341">
                  <c:v>0.53173422628572053</c:v>
                </c:pt>
                <c:pt idx="342">
                  <c:v>0.54430528962576985</c:v>
                </c:pt>
                <c:pt idx="343">
                  <c:v>0.54604031813626042</c:v>
                </c:pt>
                <c:pt idx="344">
                  <c:v>0.56447924515866232</c:v>
                </c:pt>
                <c:pt idx="345">
                  <c:v>0.58201759749531012</c:v>
                </c:pt>
                <c:pt idx="346">
                  <c:v>0.61568439771205541</c:v>
                </c:pt>
                <c:pt idx="347">
                  <c:v>0.60251498691122729</c:v>
                </c:pt>
                <c:pt idx="348">
                  <c:v>0.62372367613111934</c:v>
                </c:pt>
                <c:pt idx="349">
                  <c:v>0.63613631559990436</c:v>
                </c:pt>
                <c:pt idx="350">
                  <c:v>0.64098414563440809</c:v>
                </c:pt>
                <c:pt idx="351">
                  <c:v>0.64903611718313892</c:v>
                </c:pt>
                <c:pt idx="352">
                  <c:v>0.64289494989843832</c:v>
                </c:pt>
                <c:pt idx="353">
                  <c:v>0.65448566693331145</c:v>
                </c:pt>
                <c:pt idx="354">
                  <c:v>0.65098596453011492</c:v>
                </c:pt>
                <c:pt idx="355">
                  <c:v>0.6429653244910456</c:v>
                </c:pt>
                <c:pt idx="356">
                  <c:v>0.64834112537198563</c:v>
                </c:pt>
                <c:pt idx="357">
                  <c:v>0.6512616807368804</c:v>
                </c:pt>
                <c:pt idx="358">
                  <c:v>0.65219832453259241</c:v>
                </c:pt>
                <c:pt idx="359">
                  <c:v>0.66706966466346995</c:v>
                </c:pt>
                <c:pt idx="360">
                  <c:v>0.67596396469688758</c:v>
                </c:pt>
                <c:pt idx="361">
                  <c:v>0.68416287261551245</c:v>
                </c:pt>
                <c:pt idx="362">
                  <c:v>0.69313124432193729</c:v>
                </c:pt>
                <c:pt idx="363">
                  <c:v>0.70659524827432196</c:v>
                </c:pt>
                <c:pt idx="364">
                  <c:v>0.72234249791729743</c:v>
                </c:pt>
                <c:pt idx="365">
                  <c:v>0.73480944524630887</c:v>
                </c:pt>
                <c:pt idx="366">
                  <c:v>0.75832451689837821</c:v>
                </c:pt>
                <c:pt idx="367">
                  <c:v>0.76526776395652307</c:v>
                </c:pt>
                <c:pt idx="368">
                  <c:v>0.79628795667044927</c:v>
                </c:pt>
                <c:pt idx="369">
                  <c:v>0.79719535808322883</c:v>
                </c:pt>
                <c:pt idx="370">
                  <c:v>0.81956796315236768</c:v>
                </c:pt>
                <c:pt idx="371">
                  <c:v>0.81717337105051369</c:v>
                </c:pt>
                <c:pt idx="372">
                  <c:v>0.83058933452286365</c:v>
                </c:pt>
                <c:pt idx="373">
                  <c:v>0.83018194807130774</c:v>
                </c:pt>
                <c:pt idx="374">
                  <c:v>0.83010450414340953</c:v>
                </c:pt>
                <c:pt idx="375">
                  <c:v>0.83448654113426823</c:v>
                </c:pt>
                <c:pt idx="376">
                  <c:v>0.85440502612014835</c:v>
                </c:pt>
                <c:pt idx="377">
                  <c:v>0.83390281621277973</c:v>
                </c:pt>
                <c:pt idx="378">
                  <c:v>0.84899331382462351</c:v>
                </c:pt>
                <c:pt idx="379">
                  <c:v>0.83729591047892171</c:v>
                </c:pt>
                <c:pt idx="380">
                  <c:v>0.84174920690864408</c:v>
                </c:pt>
                <c:pt idx="381">
                  <c:v>0.82292056879464981</c:v>
                </c:pt>
                <c:pt idx="382">
                  <c:v>0.80889814463677756</c:v>
                </c:pt>
                <c:pt idx="383">
                  <c:v>0.78032693140652842</c:v>
                </c:pt>
                <c:pt idx="384">
                  <c:v>0.75977997442632839</c:v>
                </c:pt>
                <c:pt idx="385">
                  <c:v>0.7209881851230463</c:v>
                </c:pt>
                <c:pt idx="386">
                  <c:v>0.67678468352423793</c:v>
                </c:pt>
                <c:pt idx="387">
                  <c:v>0.61891183770671088</c:v>
                </c:pt>
                <c:pt idx="388">
                  <c:v>0.58832072264500801</c:v>
                </c:pt>
                <c:pt idx="389">
                  <c:v>0.53963540601487148</c:v>
                </c:pt>
                <c:pt idx="390">
                  <c:v>0.49214324829082357</c:v>
                </c:pt>
                <c:pt idx="391">
                  <c:v>0.46785204584103801</c:v>
                </c:pt>
                <c:pt idx="392">
                  <c:v>0.41463430137801105</c:v>
                </c:pt>
                <c:pt idx="393">
                  <c:v>0.37728045463373611</c:v>
                </c:pt>
                <c:pt idx="394">
                  <c:v>0.34786466407496364</c:v>
                </c:pt>
                <c:pt idx="395">
                  <c:v>0.3135438445396313</c:v>
                </c:pt>
                <c:pt idx="396">
                  <c:v>0.28305580092560217</c:v>
                </c:pt>
                <c:pt idx="397">
                  <c:v>0.25899717286777474</c:v>
                </c:pt>
                <c:pt idx="398">
                  <c:v>0.23433007586711596</c:v>
                </c:pt>
                <c:pt idx="399">
                  <c:v>0.21129726496862095</c:v>
                </c:pt>
                <c:pt idx="400">
                  <c:v>0.19331151805570673</c:v>
                </c:pt>
                <c:pt idx="401">
                  <c:v>0.17177762526027468</c:v>
                </c:pt>
                <c:pt idx="402">
                  <c:v>0.15537507047490404</c:v>
                </c:pt>
                <c:pt idx="403">
                  <c:v>0.13916130670260565</c:v>
                </c:pt>
                <c:pt idx="404">
                  <c:v>0.1270920239728239</c:v>
                </c:pt>
                <c:pt idx="405">
                  <c:v>0.11981305087953655</c:v>
                </c:pt>
                <c:pt idx="406">
                  <c:v>0.10430922089189718</c:v>
                </c:pt>
                <c:pt idx="407">
                  <c:v>0.1031810540444808</c:v>
                </c:pt>
                <c:pt idx="408">
                  <c:v>8.5929744351037826E-2</c:v>
                </c:pt>
                <c:pt idx="409">
                  <c:v>8.1652063957747531E-2</c:v>
                </c:pt>
                <c:pt idx="410">
                  <c:v>6.7451212203209765E-2</c:v>
                </c:pt>
                <c:pt idx="411">
                  <c:v>7.0749589506863775E-2</c:v>
                </c:pt>
                <c:pt idx="412">
                  <c:v>7.0832577707540076E-2</c:v>
                </c:pt>
                <c:pt idx="413">
                  <c:v>5.7255057347741251E-2</c:v>
                </c:pt>
                <c:pt idx="414">
                  <c:v>5.6150269176262702E-2</c:v>
                </c:pt>
                <c:pt idx="415">
                  <c:v>5.075141174924868E-2</c:v>
                </c:pt>
                <c:pt idx="416">
                  <c:v>4.6278593441097596E-2</c:v>
                </c:pt>
                <c:pt idx="417">
                  <c:v>4.6665735580723261E-2</c:v>
                </c:pt>
                <c:pt idx="418">
                  <c:v>4.5662493120492371E-2</c:v>
                </c:pt>
                <c:pt idx="419">
                  <c:v>4.6274014883998273E-2</c:v>
                </c:pt>
                <c:pt idx="420">
                  <c:v>3.7282507783813756E-2</c:v>
                </c:pt>
                <c:pt idx="421">
                  <c:v>4.1927806416566599E-2</c:v>
                </c:pt>
                <c:pt idx="422">
                  <c:v>3.9511203005914521E-2</c:v>
                </c:pt>
                <c:pt idx="423">
                  <c:v>3.972104163383941E-2</c:v>
                </c:pt>
                <c:pt idx="424">
                  <c:v>3.396163462874336E-2</c:v>
                </c:pt>
                <c:pt idx="425">
                  <c:v>3.976434518749019E-2</c:v>
                </c:pt>
                <c:pt idx="426">
                  <c:v>4.2960452998572388E-2</c:v>
                </c:pt>
                <c:pt idx="427">
                  <c:v>3.5703010041022026E-2</c:v>
                </c:pt>
                <c:pt idx="428">
                  <c:v>3.4497239548599304E-2</c:v>
                </c:pt>
                <c:pt idx="429">
                  <c:v>3.0503146652466877E-2</c:v>
                </c:pt>
                <c:pt idx="430">
                  <c:v>3.6890062631851815E-2</c:v>
                </c:pt>
                <c:pt idx="431">
                  <c:v>3.4381795753299117E-2</c:v>
                </c:pt>
                <c:pt idx="432">
                  <c:v>3.626391967687935E-2</c:v>
                </c:pt>
                <c:pt idx="433">
                  <c:v>2.7263815483243775E-2</c:v>
                </c:pt>
                <c:pt idx="434">
                  <c:v>3.052234707494287E-2</c:v>
                </c:pt>
                <c:pt idx="435">
                  <c:v>2.934887043830273E-2</c:v>
                </c:pt>
                <c:pt idx="436">
                  <c:v>3.231071907780346E-2</c:v>
                </c:pt>
                <c:pt idx="437">
                  <c:v>2.8235646912214429E-2</c:v>
                </c:pt>
                <c:pt idx="438">
                  <c:v>3.7851209188464303E-2</c:v>
                </c:pt>
                <c:pt idx="439">
                  <c:v>2.8658940379043211E-2</c:v>
                </c:pt>
                <c:pt idx="440">
                  <c:v>3.1709721121724072E-2</c:v>
                </c:pt>
                <c:pt idx="441">
                  <c:v>2.8415439854284505E-2</c:v>
                </c:pt>
                <c:pt idx="442">
                  <c:v>2.4421508696993839E-2</c:v>
                </c:pt>
                <c:pt idx="443">
                  <c:v>2.795045280921097E-2</c:v>
                </c:pt>
                <c:pt idx="444">
                  <c:v>2.714515915016159E-2</c:v>
                </c:pt>
                <c:pt idx="445">
                  <c:v>2.9530913572034034E-2</c:v>
                </c:pt>
                <c:pt idx="446">
                  <c:v>3.8135601336368091E-2</c:v>
                </c:pt>
                <c:pt idx="447">
                  <c:v>4.0734648858300859E-2</c:v>
                </c:pt>
                <c:pt idx="448">
                  <c:v>3.3921466113011417E-2</c:v>
                </c:pt>
                <c:pt idx="449">
                  <c:v>2.7693937698833548E-2</c:v>
                </c:pt>
                <c:pt idx="450">
                  <c:v>2.1678257517712619E-2</c:v>
                </c:pt>
                <c:pt idx="451">
                  <c:v>2.6887678998016234E-2</c:v>
                </c:pt>
                <c:pt idx="452">
                  <c:v>3.4084067563824746E-2</c:v>
                </c:pt>
                <c:pt idx="453">
                  <c:v>1.914901985025725E-2</c:v>
                </c:pt>
                <c:pt idx="454">
                  <c:v>3.1208903531487833E-2</c:v>
                </c:pt>
                <c:pt idx="455">
                  <c:v>2.7354194475161658E-2</c:v>
                </c:pt>
                <c:pt idx="456">
                  <c:v>3.3385301172407449E-2</c:v>
                </c:pt>
                <c:pt idx="457">
                  <c:v>3.607753924649116E-2</c:v>
                </c:pt>
                <c:pt idx="458">
                  <c:v>2.1502881393898297E-2</c:v>
                </c:pt>
                <c:pt idx="459">
                  <c:v>2.5190730550439432E-2</c:v>
                </c:pt>
                <c:pt idx="460">
                  <c:v>2.8286579821902514E-2</c:v>
                </c:pt>
                <c:pt idx="461">
                  <c:v>3.1947356591665456E-2</c:v>
                </c:pt>
                <c:pt idx="462">
                  <c:v>2.3571467291201745E-2</c:v>
                </c:pt>
                <c:pt idx="463">
                  <c:v>1.7754539214185346E-2</c:v>
                </c:pt>
                <c:pt idx="464">
                  <c:v>2.9827275068280076E-2</c:v>
                </c:pt>
                <c:pt idx="465">
                  <c:v>2.7818781216597262E-2</c:v>
                </c:pt>
                <c:pt idx="466">
                  <c:v>2.9259777270190041E-2</c:v>
                </c:pt>
                <c:pt idx="467">
                  <c:v>3.7409519275994466E-2</c:v>
                </c:pt>
                <c:pt idx="468">
                  <c:v>3.1034813905391961E-2</c:v>
                </c:pt>
                <c:pt idx="469">
                  <c:v>3.4405333472431993E-2</c:v>
                </c:pt>
                <c:pt idx="470">
                  <c:v>3.102750330966025E-2</c:v>
                </c:pt>
                <c:pt idx="471">
                  <c:v>2.1375629315187064E-2</c:v>
                </c:pt>
                <c:pt idx="472">
                  <c:v>2.8674044091392393E-2</c:v>
                </c:pt>
                <c:pt idx="473">
                  <c:v>2.4629419263119918E-2</c:v>
                </c:pt>
                <c:pt idx="474">
                  <c:v>2.6358423001683583E-2</c:v>
                </c:pt>
                <c:pt idx="475">
                  <c:v>2.8022595072596093E-2</c:v>
                </c:pt>
                <c:pt idx="476">
                  <c:v>1.5529457507415967E-2</c:v>
                </c:pt>
                <c:pt idx="477">
                  <c:v>3.2239541182273478E-2</c:v>
                </c:pt>
                <c:pt idx="478">
                  <c:v>2.2344085793620704E-2</c:v>
                </c:pt>
                <c:pt idx="479">
                  <c:v>3.7585616485487118E-2</c:v>
                </c:pt>
                <c:pt idx="480">
                  <c:v>3.2640500536529886E-2</c:v>
                </c:pt>
                <c:pt idx="481">
                  <c:v>3.2843270503075152E-2</c:v>
                </c:pt>
                <c:pt idx="482">
                  <c:v>2.5730512375933406E-2</c:v>
                </c:pt>
                <c:pt idx="483">
                  <c:v>2.9791765305156433E-2</c:v>
                </c:pt>
                <c:pt idx="484">
                  <c:v>3.4263940701403796E-2</c:v>
                </c:pt>
                <c:pt idx="485">
                  <c:v>1.425194505524606E-2</c:v>
                </c:pt>
                <c:pt idx="486">
                  <c:v>2.1001260500739031E-2</c:v>
                </c:pt>
                <c:pt idx="487">
                  <c:v>3.7301063946562671E-2</c:v>
                </c:pt>
                <c:pt idx="488">
                  <c:v>1.9410194387155771E-2</c:v>
                </c:pt>
                <c:pt idx="489">
                  <c:v>3.2611418544617847E-2</c:v>
                </c:pt>
                <c:pt idx="490">
                  <c:v>1.7240464430065047E-2</c:v>
                </c:pt>
                <c:pt idx="491">
                  <c:v>1.6407615863352161E-2</c:v>
                </c:pt>
                <c:pt idx="492">
                  <c:v>2.6772958984040651E-2</c:v>
                </c:pt>
                <c:pt idx="493">
                  <c:v>3.2158400847886563E-2</c:v>
                </c:pt>
                <c:pt idx="494">
                  <c:v>2.9142003087717402E-2</c:v>
                </c:pt>
                <c:pt idx="495">
                  <c:v>2.4414358492280984E-2</c:v>
                </c:pt>
                <c:pt idx="496">
                  <c:v>2.1725253434381298E-2</c:v>
                </c:pt>
                <c:pt idx="497">
                  <c:v>1.5343637771684564E-2</c:v>
                </c:pt>
                <c:pt idx="498">
                  <c:v>1.3199616203791766E-2</c:v>
                </c:pt>
                <c:pt idx="499">
                  <c:v>3.0723509087816927E-2</c:v>
                </c:pt>
                <c:pt idx="500">
                  <c:v>2.0329887278141223E-2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L3_summary!$R$2</c:f>
              <c:strCache>
                <c:ptCount val="1"/>
                <c:pt idx="0">
                  <c:v>FAC_400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L3_summary!$N$3:$N$503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L3_summary!$R$3:$R$503</c:f>
              <c:numCache>
                <c:formatCode>General</c:formatCode>
                <c:ptCount val="501"/>
                <c:pt idx="0">
                  <c:v>0.67294897490704786</c:v>
                </c:pt>
                <c:pt idx="1">
                  <c:v>0.66683921932751911</c:v>
                </c:pt>
                <c:pt idx="2">
                  <c:v>0.6618254147449224</c:v>
                </c:pt>
                <c:pt idx="3">
                  <c:v>0.66030761632751156</c:v>
                </c:pt>
                <c:pt idx="4">
                  <c:v>0.66064796202837528</c:v>
                </c:pt>
                <c:pt idx="5">
                  <c:v>0.66269570029416713</c:v>
                </c:pt>
                <c:pt idx="6">
                  <c:v>0.65869839502872873</c:v>
                </c:pt>
                <c:pt idx="7">
                  <c:v>0.65944926070276599</c:v>
                </c:pt>
                <c:pt idx="8">
                  <c:v>0.65733729290955922</c:v>
                </c:pt>
                <c:pt idx="9">
                  <c:v>0.65516306442240113</c:v>
                </c:pt>
                <c:pt idx="10">
                  <c:v>0.65225182908989421</c:v>
                </c:pt>
                <c:pt idx="11">
                  <c:v>0.65385831818156548</c:v>
                </c:pt>
                <c:pt idx="12">
                  <c:v>0.65303623485119833</c:v>
                </c:pt>
                <c:pt idx="13">
                  <c:v>0.63952029217569217</c:v>
                </c:pt>
                <c:pt idx="14">
                  <c:v>0.64315913648434409</c:v>
                </c:pt>
                <c:pt idx="15">
                  <c:v>0.6390418885565825</c:v>
                </c:pt>
                <c:pt idx="16">
                  <c:v>0.6390659492313111</c:v>
                </c:pt>
                <c:pt idx="17">
                  <c:v>0.63933523699295336</c:v>
                </c:pt>
                <c:pt idx="18">
                  <c:v>0.64730345865214223</c:v>
                </c:pt>
                <c:pt idx="19">
                  <c:v>0.64508171061880981</c:v>
                </c:pt>
                <c:pt idx="20">
                  <c:v>0.64459732182009499</c:v>
                </c:pt>
                <c:pt idx="21">
                  <c:v>0.64295913865418808</c:v>
                </c:pt>
                <c:pt idx="22">
                  <c:v>0.64582076683009104</c:v>
                </c:pt>
                <c:pt idx="23">
                  <c:v>0.65064184424898686</c:v>
                </c:pt>
                <c:pt idx="24">
                  <c:v>0.65196783859345231</c:v>
                </c:pt>
                <c:pt idx="25">
                  <c:v>0.6458499692837455</c:v>
                </c:pt>
                <c:pt idx="26">
                  <c:v>0.65238811967431742</c:v>
                </c:pt>
                <c:pt idx="27">
                  <c:v>0.64990013686849335</c:v>
                </c:pt>
                <c:pt idx="28">
                  <c:v>0.65738115682091181</c:v>
                </c:pt>
                <c:pt idx="29">
                  <c:v>0.67043592679240727</c:v>
                </c:pt>
                <c:pt idx="30">
                  <c:v>0.6677196275381625</c:v>
                </c:pt>
                <c:pt idx="31">
                  <c:v>0.67013104924061073</c:v>
                </c:pt>
                <c:pt idx="32">
                  <c:v>0.67795245583403674</c:v>
                </c:pt>
                <c:pt idx="33">
                  <c:v>0.68002100129662946</c:v>
                </c:pt>
                <c:pt idx="34">
                  <c:v>0.67373149287278689</c:v>
                </c:pt>
                <c:pt idx="35">
                  <c:v>0.68294207911168503</c:v>
                </c:pt>
                <c:pt idx="36">
                  <c:v>0.68949412758630924</c:v>
                </c:pt>
                <c:pt idx="37">
                  <c:v>0.6890834868144371</c:v>
                </c:pt>
                <c:pt idx="38">
                  <c:v>0.68975610458374148</c:v>
                </c:pt>
                <c:pt idx="39">
                  <c:v>0.69288248189346457</c:v>
                </c:pt>
                <c:pt idx="40">
                  <c:v>0.68887537491714657</c:v>
                </c:pt>
                <c:pt idx="41">
                  <c:v>0.68729800673579644</c:v>
                </c:pt>
                <c:pt idx="42">
                  <c:v>0.67738604252859058</c:v>
                </c:pt>
                <c:pt idx="43">
                  <c:v>0.68364928102618772</c:v>
                </c:pt>
                <c:pt idx="44">
                  <c:v>0.66983400524014014</c:v>
                </c:pt>
                <c:pt idx="45">
                  <c:v>0.67178493809062545</c:v>
                </c:pt>
                <c:pt idx="46">
                  <c:v>0.67209708597192286</c:v>
                </c:pt>
                <c:pt idx="47">
                  <c:v>0.66306412402676496</c:v>
                </c:pt>
                <c:pt idx="48">
                  <c:v>0.67166836970492705</c:v>
                </c:pt>
                <c:pt idx="49">
                  <c:v>0.65417114940947707</c:v>
                </c:pt>
                <c:pt idx="50">
                  <c:v>0.65111767706287305</c:v>
                </c:pt>
                <c:pt idx="51">
                  <c:v>0.6480463708185431</c:v>
                </c:pt>
                <c:pt idx="52">
                  <c:v>0.64047015171971011</c:v>
                </c:pt>
                <c:pt idx="53">
                  <c:v>0.6497593066453804</c:v>
                </c:pt>
                <c:pt idx="54">
                  <c:v>0.64930223166236511</c:v>
                </c:pt>
                <c:pt idx="55">
                  <c:v>0.64796852473374988</c:v>
                </c:pt>
                <c:pt idx="56">
                  <c:v>0.64615556977447852</c:v>
                </c:pt>
                <c:pt idx="57">
                  <c:v>0.64256617223141133</c:v>
                </c:pt>
                <c:pt idx="58">
                  <c:v>0.64256930558455083</c:v>
                </c:pt>
                <c:pt idx="59">
                  <c:v>0.64277769850308242</c:v>
                </c:pt>
                <c:pt idx="60">
                  <c:v>0.64535670321272809</c:v>
                </c:pt>
                <c:pt idx="61">
                  <c:v>0.64749530198045291</c:v>
                </c:pt>
                <c:pt idx="62">
                  <c:v>0.6458279970618358</c:v>
                </c:pt>
                <c:pt idx="63">
                  <c:v>0.64311226069246219</c:v>
                </c:pt>
                <c:pt idx="64">
                  <c:v>0.65787550738457146</c:v>
                </c:pt>
                <c:pt idx="65">
                  <c:v>0.65664619765671373</c:v>
                </c:pt>
                <c:pt idx="66">
                  <c:v>0.65911120495436359</c:v>
                </c:pt>
                <c:pt idx="67">
                  <c:v>0.64690792142414166</c:v>
                </c:pt>
                <c:pt idx="68">
                  <c:v>0.6521822973925322</c:v>
                </c:pt>
                <c:pt idx="69">
                  <c:v>0.65239354213752865</c:v>
                </c:pt>
                <c:pt idx="70">
                  <c:v>0.66375758942758223</c:v>
                </c:pt>
                <c:pt idx="71">
                  <c:v>0.66405716464095543</c:v>
                </c:pt>
                <c:pt idx="72">
                  <c:v>0.662390863850992</c:v>
                </c:pt>
                <c:pt idx="73">
                  <c:v>0.66941424694639096</c:v>
                </c:pt>
                <c:pt idx="74">
                  <c:v>0.67261742577754258</c:v>
                </c:pt>
                <c:pt idx="75">
                  <c:v>0.67459912826368684</c:v>
                </c:pt>
                <c:pt idx="76">
                  <c:v>0.67564659602049948</c:v>
                </c:pt>
                <c:pt idx="77">
                  <c:v>0.6779815779237035</c:v>
                </c:pt>
                <c:pt idx="78">
                  <c:v>0.68888240432316072</c:v>
                </c:pt>
                <c:pt idx="79">
                  <c:v>0.69242155146076456</c:v>
                </c:pt>
                <c:pt idx="80">
                  <c:v>0.69315442099279778</c:v>
                </c:pt>
                <c:pt idx="81">
                  <c:v>0.68988484381742321</c:v>
                </c:pt>
                <c:pt idx="82">
                  <c:v>0.69700796418162581</c:v>
                </c:pt>
                <c:pt idx="83">
                  <c:v>0.69517207398041325</c:v>
                </c:pt>
                <c:pt idx="84">
                  <c:v>0.70689622926781059</c:v>
                </c:pt>
                <c:pt idx="85">
                  <c:v>0.70334129709297899</c:v>
                </c:pt>
                <c:pt idx="86">
                  <c:v>0.70025709588238372</c:v>
                </c:pt>
                <c:pt idx="87">
                  <c:v>0.70132260038438787</c:v>
                </c:pt>
                <c:pt idx="88">
                  <c:v>0.70006613638946125</c:v>
                </c:pt>
                <c:pt idx="89">
                  <c:v>0.69489515366165178</c:v>
                </c:pt>
                <c:pt idx="90">
                  <c:v>0.69535921761597097</c:v>
                </c:pt>
                <c:pt idx="91">
                  <c:v>0.69981777611788543</c:v>
                </c:pt>
                <c:pt idx="92">
                  <c:v>0.69477561265079013</c:v>
                </c:pt>
                <c:pt idx="93">
                  <c:v>0.69019928131422648</c:v>
                </c:pt>
                <c:pt idx="94">
                  <c:v>0.7014802602080944</c:v>
                </c:pt>
                <c:pt idx="95">
                  <c:v>0.7020557908669397</c:v>
                </c:pt>
                <c:pt idx="96">
                  <c:v>0.70326019736178069</c:v>
                </c:pt>
                <c:pt idx="97">
                  <c:v>0.71585435768261552</c:v>
                </c:pt>
                <c:pt idx="98">
                  <c:v>0.71068787382182863</c:v>
                </c:pt>
                <c:pt idx="99">
                  <c:v>0.71737436518306608</c:v>
                </c:pt>
                <c:pt idx="100">
                  <c:v>0.71752821016027579</c:v>
                </c:pt>
                <c:pt idx="101">
                  <c:v>0.72151539343822646</c:v>
                </c:pt>
                <c:pt idx="102">
                  <c:v>0.72617885012030348</c:v>
                </c:pt>
                <c:pt idx="103">
                  <c:v>0.73448058805768313</c:v>
                </c:pt>
                <c:pt idx="104">
                  <c:v>0.74543222757899741</c:v>
                </c:pt>
                <c:pt idx="105">
                  <c:v>0.74289495856708698</c:v>
                </c:pt>
                <c:pt idx="106">
                  <c:v>0.75120163728918388</c:v>
                </c:pt>
                <c:pt idx="107">
                  <c:v>0.76363110770638609</c:v>
                </c:pt>
                <c:pt idx="108">
                  <c:v>0.76839008482235238</c:v>
                </c:pt>
                <c:pt idx="109">
                  <c:v>0.78876476011346885</c:v>
                </c:pt>
                <c:pt idx="110">
                  <c:v>0.77933413255821482</c:v>
                </c:pt>
                <c:pt idx="111">
                  <c:v>0.78804618964303685</c:v>
                </c:pt>
                <c:pt idx="112">
                  <c:v>0.79323621257078092</c:v>
                </c:pt>
                <c:pt idx="113">
                  <c:v>0.80639200512945208</c:v>
                </c:pt>
                <c:pt idx="114">
                  <c:v>0.81127498118315833</c:v>
                </c:pt>
                <c:pt idx="115">
                  <c:v>0.81350002312912895</c:v>
                </c:pt>
                <c:pt idx="116">
                  <c:v>0.811817253955323</c:v>
                </c:pt>
                <c:pt idx="117">
                  <c:v>0.81443923739310842</c:v>
                </c:pt>
                <c:pt idx="118">
                  <c:v>0.82265160198352516</c:v>
                </c:pt>
                <c:pt idx="119">
                  <c:v>0.81942986496788905</c:v>
                </c:pt>
                <c:pt idx="120">
                  <c:v>0.81763900201835771</c:v>
                </c:pt>
                <c:pt idx="121">
                  <c:v>0.81141990895878824</c:v>
                </c:pt>
                <c:pt idx="122">
                  <c:v>0.81689476443582865</c:v>
                </c:pt>
                <c:pt idx="123">
                  <c:v>0.82107371168897059</c:v>
                </c:pt>
                <c:pt idx="124">
                  <c:v>0.82984019659032771</c:v>
                </c:pt>
                <c:pt idx="125">
                  <c:v>0.82674153609558843</c:v>
                </c:pt>
                <c:pt idx="126">
                  <c:v>0.83309045321843855</c:v>
                </c:pt>
                <c:pt idx="127">
                  <c:v>0.83721228071416631</c:v>
                </c:pt>
                <c:pt idx="128">
                  <c:v>0.84568782742487814</c:v>
                </c:pt>
                <c:pt idx="129">
                  <c:v>0.84700631034787965</c:v>
                </c:pt>
                <c:pt idx="130">
                  <c:v>0.85955323315464727</c:v>
                </c:pt>
                <c:pt idx="131">
                  <c:v>0.86177393611918118</c:v>
                </c:pt>
                <c:pt idx="132">
                  <c:v>0.86732503107516845</c:v>
                </c:pt>
                <c:pt idx="133">
                  <c:v>0.86412345884986363</c:v>
                </c:pt>
                <c:pt idx="134">
                  <c:v>0.87451957160620974</c:v>
                </c:pt>
                <c:pt idx="135">
                  <c:v>0.87491121193894672</c:v>
                </c:pt>
                <c:pt idx="136">
                  <c:v>0.8754420362966282</c:v>
                </c:pt>
                <c:pt idx="137">
                  <c:v>0.87597707681531245</c:v>
                </c:pt>
                <c:pt idx="138">
                  <c:v>0.87530715098688749</c:v>
                </c:pt>
                <c:pt idx="139">
                  <c:v>0.87372014232806594</c:v>
                </c:pt>
                <c:pt idx="140">
                  <c:v>0.86721766141772438</c:v>
                </c:pt>
                <c:pt idx="141">
                  <c:v>0.86401805785740737</c:v>
                </c:pt>
                <c:pt idx="142">
                  <c:v>0.86627370719475805</c:v>
                </c:pt>
                <c:pt idx="143">
                  <c:v>0.8599060313986483</c:v>
                </c:pt>
                <c:pt idx="144">
                  <c:v>0.85552640381112499</c:v>
                </c:pt>
                <c:pt idx="145">
                  <c:v>0.85035759006860034</c:v>
                </c:pt>
                <c:pt idx="146">
                  <c:v>0.83793490746001487</c:v>
                </c:pt>
                <c:pt idx="147">
                  <c:v>0.82961842786942641</c:v>
                </c:pt>
                <c:pt idx="148">
                  <c:v>0.81754412466485082</c:v>
                </c:pt>
                <c:pt idx="149">
                  <c:v>0.81371026408242675</c:v>
                </c:pt>
                <c:pt idx="150">
                  <c:v>0.80823235511080083</c:v>
                </c:pt>
                <c:pt idx="151">
                  <c:v>0.80734652494238002</c:v>
                </c:pt>
                <c:pt idx="152">
                  <c:v>0.80274669463661441</c:v>
                </c:pt>
                <c:pt idx="153">
                  <c:v>0.79101884327968397</c:v>
                </c:pt>
                <c:pt idx="154">
                  <c:v>0.78805060797759385</c:v>
                </c:pt>
                <c:pt idx="155">
                  <c:v>0.79165338165998622</c:v>
                </c:pt>
                <c:pt idx="156">
                  <c:v>0.78827623366448196</c:v>
                </c:pt>
                <c:pt idx="157">
                  <c:v>0.78092680494068878</c:v>
                </c:pt>
                <c:pt idx="158">
                  <c:v>0.78492579751291758</c:v>
                </c:pt>
                <c:pt idx="159">
                  <c:v>0.77964704347620284</c:v>
                </c:pt>
                <c:pt idx="160">
                  <c:v>0.77886247648148843</c:v>
                </c:pt>
                <c:pt idx="161">
                  <c:v>0.77439544252721115</c:v>
                </c:pt>
                <c:pt idx="162">
                  <c:v>0.78076970581164029</c:v>
                </c:pt>
                <c:pt idx="163">
                  <c:v>0.78405796213867629</c:v>
                </c:pt>
                <c:pt idx="164">
                  <c:v>0.791809635872055</c:v>
                </c:pt>
                <c:pt idx="165">
                  <c:v>0.79231338615817715</c:v>
                </c:pt>
                <c:pt idx="166">
                  <c:v>0.78756408995439386</c:v>
                </c:pt>
                <c:pt idx="167">
                  <c:v>0.79120112632603368</c:v>
                </c:pt>
                <c:pt idx="168">
                  <c:v>0.79365922451093429</c:v>
                </c:pt>
                <c:pt idx="169">
                  <c:v>0.80144608554061558</c:v>
                </c:pt>
                <c:pt idx="170">
                  <c:v>0.79566293864283044</c:v>
                </c:pt>
                <c:pt idx="171">
                  <c:v>0.80487392585927864</c:v>
                </c:pt>
                <c:pt idx="172">
                  <c:v>0.80374162203550181</c:v>
                </c:pt>
                <c:pt idx="173">
                  <c:v>0.79802748455339612</c:v>
                </c:pt>
                <c:pt idx="174">
                  <c:v>0.80437684342546334</c:v>
                </c:pt>
                <c:pt idx="175">
                  <c:v>0.80787799136957528</c:v>
                </c:pt>
                <c:pt idx="176">
                  <c:v>0.80456884765022818</c:v>
                </c:pt>
                <c:pt idx="177">
                  <c:v>0.79847214675407341</c:v>
                </c:pt>
                <c:pt idx="178">
                  <c:v>0.80446043376637522</c:v>
                </c:pt>
                <c:pt idx="179">
                  <c:v>0.79503567076050563</c:v>
                </c:pt>
                <c:pt idx="180">
                  <c:v>0.79015751502977372</c:v>
                </c:pt>
                <c:pt idx="181">
                  <c:v>0.78984954439106969</c:v>
                </c:pt>
                <c:pt idx="182">
                  <c:v>0.78215161563304558</c:v>
                </c:pt>
                <c:pt idx="183">
                  <c:v>0.78092363148979405</c:v>
                </c:pt>
                <c:pt idx="184">
                  <c:v>0.76701974370869475</c:v>
                </c:pt>
                <c:pt idx="185">
                  <c:v>0.77462853970628576</c:v>
                </c:pt>
                <c:pt idx="186">
                  <c:v>0.7636948948106731</c:v>
                </c:pt>
                <c:pt idx="187">
                  <c:v>0.75509454585929814</c:v>
                </c:pt>
                <c:pt idx="188">
                  <c:v>0.74088337129154225</c:v>
                </c:pt>
                <c:pt idx="189">
                  <c:v>0.73778153667199586</c:v>
                </c:pt>
                <c:pt idx="190">
                  <c:v>0.7343175854608418</c:v>
                </c:pt>
                <c:pt idx="191">
                  <c:v>0.72172712036715037</c:v>
                </c:pt>
                <c:pt idx="192">
                  <c:v>0.70994198903026473</c:v>
                </c:pt>
                <c:pt idx="193">
                  <c:v>0.69799353380906259</c:v>
                </c:pt>
                <c:pt idx="194">
                  <c:v>0.69514616476548485</c:v>
                </c:pt>
                <c:pt idx="195">
                  <c:v>0.67120390426762488</c:v>
                </c:pt>
                <c:pt idx="196">
                  <c:v>0.65231525379808475</c:v>
                </c:pt>
                <c:pt idx="197">
                  <c:v>0.64072421581269412</c:v>
                </c:pt>
                <c:pt idx="198">
                  <c:v>0.62560495732793386</c:v>
                </c:pt>
                <c:pt idx="199">
                  <c:v>0.6181430569285703</c:v>
                </c:pt>
                <c:pt idx="200">
                  <c:v>0.59833664247223328</c:v>
                </c:pt>
                <c:pt idx="201">
                  <c:v>0.58366658515292835</c:v>
                </c:pt>
                <c:pt idx="202">
                  <c:v>0.56720723307696441</c:v>
                </c:pt>
                <c:pt idx="203">
                  <c:v>0.54758330266118638</c:v>
                </c:pt>
                <c:pt idx="204">
                  <c:v>0.53736055625504386</c:v>
                </c:pt>
                <c:pt idx="205">
                  <c:v>0.51517095750814668</c:v>
                </c:pt>
                <c:pt idx="206">
                  <c:v>0.50114885497470274</c:v>
                </c:pt>
                <c:pt idx="207">
                  <c:v>0.48538577901739821</c:v>
                </c:pt>
                <c:pt idx="208">
                  <c:v>0.47106815872534286</c:v>
                </c:pt>
                <c:pt idx="209">
                  <c:v>0.45663328686945392</c:v>
                </c:pt>
                <c:pt idx="210">
                  <c:v>0.44045728052477029</c:v>
                </c:pt>
                <c:pt idx="211">
                  <c:v>0.41859356752068094</c:v>
                </c:pt>
                <c:pt idx="212">
                  <c:v>0.40940583801299346</c:v>
                </c:pt>
                <c:pt idx="213">
                  <c:v>0.39705256664002692</c:v>
                </c:pt>
                <c:pt idx="214">
                  <c:v>0.38592970919948139</c:v>
                </c:pt>
                <c:pt idx="215">
                  <c:v>0.36521506997856401</c:v>
                </c:pt>
                <c:pt idx="216">
                  <c:v>0.35500622216190725</c:v>
                </c:pt>
                <c:pt idx="217">
                  <c:v>0.34424301193147955</c:v>
                </c:pt>
                <c:pt idx="218">
                  <c:v>0.33346821328138249</c:v>
                </c:pt>
                <c:pt idx="219">
                  <c:v>0.32390075196875562</c:v>
                </c:pt>
                <c:pt idx="220">
                  <c:v>0.31365346354634704</c:v>
                </c:pt>
                <c:pt idx="221">
                  <c:v>0.29956638900310867</c:v>
                </c:pt>
                <c:pt idx="222">
                  <c:v>0.29437389568300631</c:v>
                </c:pt>
                <c:pt idx="223">
                  <c:v>0.28695879239631589</c:v>
                </c:pt>
                <c:pt idx="224">
                  <c:v>0.27733216347664597</c:v>
                </c:pt>
                <c:pt idx="225">
                  <c:v>0.269754799738538</c:v>
                </c:pt>
                <c:pt idx="226">
                  <c:v>0.26600601513569666</c:v>
                </c:pt>
                <c:pt idx="227">
                  <c:v>0.25871360474558436</c:v>
                </c:pt>
                <c:pt idx="228">
                  <c:v>0.25225615310865984</c:v>
                </c:pt>
                <c:pt idx="229">
                  <c:v>0.2492847045948762</c:v>
                </c:pt>
                <c:pt idx="230">
                  <c:v>0.2451189535465968</c:v>
                </c:pt>
                <c:pt idx="231">
                  <c:v>0.24075075297685522</c:v>
                </c:pt>
                <c:pt idx="232">
                  <c:v>0.23519102217748525</c:v>
                </c:pt>
                <c:pt idx="233">
                  <c:v>0.23289964321327047</c:v>
                </c:pt>
                <c:pt idx="234">
                  <c:v>0.22968734568089622</c:v>
                </c:pt>
                <c:pt idx="235">
                  <c:v>0.23089813782745786</c:v>
                </c:pt>
                <c:pt idx="236">
                  <c:v>0.22922249796709748</c:v>
                </c:pt>
                <c:pt idx="237">
                  <c:v>0.22564163686541552</c:v>
                </c:pt>
                <c:pt idx="238">
                  <c:v>0.22462596174244723</c:v>
                </c:pt>
                <c:pt idx="239">
                  <c:v>0.22315281049043537</c:v>
                </c:pt>
                <c:pt idx="240">
                  <c:v>0.22342029149441217</c:v>
                </c:pt>
                <c:pt idx="241">
                  <c:v>0.22092094097504961</c:v>
                </c:pt>
                <c:pt idx="242">
                  <c:v>0.21896372103245107</c:v>
                </c:pt>
                <c:pt idx="243">
                  <c:v>0.21989893883069112</c:v>
                </c:pt>
                <c:pt idx="244">
                  <c:v>0.21876741876639413</c:v>
                </c:pt>
                <c:pt idx="245">
                  <c:v>0.21811498600477722</c:v>
                </c:pt>
                <c:pt idx="246">
                  <c:v>0.21685569073769714</c:v>
                </c:pt>
                <c:pt idx="247">
                  <c:v>0.21740583513720821</c:v>
                </c:pt>
                <c:pt idx="248">
                  <c:v>0.21663458413518691</c:v>
                </c:pt>
                <c:pt idx="249">
                  <c:v>0.21481682856486248</c:v>
                </c:pt>
                <c:pt idx="250">
                  <c:v>0.21461094630492292</c:v>
                </c:pt>
                <c:pt idx="251">
                  <c:v>0.21472086671871296</c:v>
                </c:pt>
                <c:pt idx="252">
                  <c:v>0.21673145003408131</c:v>
                </c:pt>
                <c:pt idx="253">
                  <c:v>0.21423111509798601</c:v>
                </c:pt>
                <c:pt idx="254">
                  <c:v>0.21361728350161893</c:v>
                </c:pt>
                <c:pt idx="255">
                  <c:v>0.2139953675920887</c:v>
                </c:pt>
                <c:pt idx="256">
                  <c:v>0.21598064450667639</c:v>
                </c:pt>
                <c:pt idx="257">
                  <c:v>0.21908000856538629</c:v>
                </c:pt>
                <c:pt idx="258">
                  <c:v>0.21380115411580586</c:v>
                </c:pt>
                <c:pt idx="259">
                  <c:v>0.21395282926534132</c:v>
                </c:pt>
                <c:pt idx="260">
                  <c:v>0.21820124739530111</c:v>
                </c:pt>
                <c:pt idx="261">
                  <c:v>0.21631791750646734</c:v>
                </c:pt>
                <c:pt idx="262">
                  <c:v>0.22024241822165064</c:v>
                </c:pt>
                <c:pt idx="263">
                  <c:v>0.21998524048744789</c:v>
                </c:pt>
                <c:pt idx="264">
                  <c:v>0.22103666562311325</c:v>
                </c:pt>
                <c:pt idx="265">
                  <c:v>0.22752358085453298</c:v>
                </c:pt>
                <c:pt idx="266">
                  <c:v>0.22725587964985966</c:v>
                </c:pt>
                <c:pt idx="267">
                  <c:v>0.22899448309422804</c:v>
                </c:pt>
                <c:pt idx="268">
                  <c:v>0.23458596710359958</c:v>
                </c:pt>
                <c:pt idx="269">
                  <c:v>0.23958964936175367</c:v>
                </c:pt>
                <c:pt idx="270">
                  <c:v>0.24227421528639731</c:v>
                </c:pt>
                <c:pt idx="271">
                  <c:v>0.24209884101584048</c:v>
                </c:pt>
                <c:pt idx="272">
                  <c:v>0.24537852063525803</c:v>
                </c:pt>
                <c:pt idx="273">
                  <c:v>0.24813002774011816</c:v>
                </c:pt>
                <c:pt idx="274">
                  <c:v>0.25236239800722832</c:v>
                </c:pt>
                <c:pt idx="275">
                  <c:v>0.25644628595066382</c:v>
                </c:pt>
                <c:pt idx="276">
                  <c:v>0.26155804109327518</c:v>
                </c:pt>
                <c:pt idx="277">
                  <c:v>0.26349079769881617</c:v>
                </c:pt>
                <c:pt idx="278">
                  <c:v>0.26348983349943877</c:v>
                </c:pt>
                <c:pt idx="279">
                  <c:v>0.266737659664468</c:v>
                </c:pt>
                <c:pt idx="280">
                  <c:v>0.27016208560874977</c:v>
                </c:pt>
                <c:pt idx="281">
                  <c:v>0.27090949681065202</c:v>
                </c:pt>
                <c:pt idx="282">
                  <c:v>0.27646954957140757</c:v>
                </c:pt>
                <c:pt idx="283">
                  <c:v>0.27289933290737328</c:v>
                </c:pt>
                <c:pt idx="284">
                  <c:v>0.27660419362070665</c:v>
                </c:pt>
                <c:pt idx="285">
                  <c:v>0.28057870415482389</c:v>
                </c:pt>
                <c:pt idx="286">
                  <c:v>0.28240909220274918</c:v>
                </c:pt>
                <c:pt idx="287">
                  <c:v>0.28379070011164631</c:v>
                </c:pt>
                <c:pt idx="288">
                  <c:v>0.28947884902570342</c:v>
                </c:pt>
                <c:pt idx="289">
                  <c:v>0.28686550126282251</c:v>
                </c:pt>
                <c:pt idx="290">
                  <c:v>0.29226592502945054</c:v>
                </c:pt>
                <c:pt idx="291">
                  <c:v>0.29167832343005201</c:v>
                </c:pt>
                <c:pt idx="292">
                  <c:v>0.28936137709269383</c:v>
                </c:pt>
                <c:pt idx="293">
                  <c:v>0.30099951225000887</c:v>
                </c:pt>
                <c:pt idx="294">
                  <c:v>0.29731445494177877</c:v>
                </c:pt>
                <c:pt idx="295">
                  <c:v>0.30249891371634507</c:v>
                </c:pt>
                <c:pt idx="296">
                  <c:v>0.30235573373109437</c:v>
                </c:pt>
                <c:pt idx="297">
                  <c:v>0.3075162733524211</c:v>
                </c:pt>
                <c:pt idx="298">
                  <c:v>0.30473014133069548</c:v>
                </c:pt>
                <c:pt idx="299">
                  <c:v>0.30570695347366061</c:v>
                </c:pt>
                <c:pt idx="300">
                  <c:v>0.31133499096713008</c:v>
                </c:pt>
                <c:pt idx="301">
                  <c:v>0.30801787436518058</c:v>
                </c:pt>
                <c:pt idx="302">
                  <c:v>0.3068161202188977</c:v>
                </c:pt>
                <c:pt idx="303">
                  <c:v>0.30902696199982987</c:v>
                </c:pt>
                <c:pt idx="304">
                  <c:v>0.31290781967826825</c:v>
                </c:pt>
                <c:pt idx="305">
                  <c:v>0.30676753639743565</c:v>
                </c:pt>
                <c:pt idx="306">
                  <c:v>0.31619177695314471</c:v>
                </c:pt>
                <c:pt idx="307">
                  <c:v>0.31819454743997505</c:v>
                </c:pt>
                <c:pt idx="308">
                  <c:v>0.31681701686623925</c:v>
                </c:pt>
                <c:pt idx="309">
                  <c:v>0.31502137436540101</c:v>
                </c:pt>
                <c:pt idx="310">
                  <c:v>0.31736776407989908</c:v>
                </c:pt>
                <c:pt idx="311">
                  <c:v>0.3200253977914283</c:v>
                </c:pt>
                <c:pt idx="312">
                  <c:v>0.32444736220605558</c:v>
                </c:pt>
                <c:pt idx="313">
                  <c:v>0.31812905331697566</c:v>
                </c:pt>
                <c:pt idx="314">
                  <c:v>0.3230288798625422</c:v>
                </c:pt>
                <c:pt idx="315">
                  <c:v>0.32754939748285461</c:v>
                </c:pt>
                <c:pt idx="316">
                  <c:v>0.32858033687766997</c:v>
                </c:pt>
                <c:pt idx="317">
                  <c:v>0.32855812356379643</c:v>
                </c:pt>
                <c:pt idx="318">
                  <c:v>0.33283496038793076</c:v>
                </c:pt>
                <c:pt idx="319">
                  <c:v>0.32795065874961898</c:v>
                </c:pt>
                <c:pt idx="320">
                  <c:v>0.33695712922001048</c:v>
                </c:pt>
                <c:pt idx="321">
                  <c:v>0.33479697993071417</c:v>
                </c:pt>
                <c:pt idx="322">
                  <c:v>0.33819840897012166</c:v>
                </c:pt>
                <c:pt idx="323">
                  <c:v>0.34064732847564527</c:v>
                </c:pt>
                <c:pt idx="324">
                  <c:v>0.33829959363309703</c:v>
                </c:pt>
                <c:pt idx="325">
                  <c:v>0.3406991057968794</c:v>
                </c:pt>
                <c:pt idx="326">
                  <c:v>0.33670846737288129</c:v>
                </c:pt>
                <c:pt idx="327">
                  <c:v>0.33816456730730166</c:v>
                </c:pt>
                <c:pt idx="328">
                  <c:v>0.33775294279260876</c:v>
                </c:pt>
                <c:pt idx="329">
                  <c:v>0.34684354593447236</c:v>
                </c:pt>
                <c:pt idx="330">
                  <c:v>0.34059778146567316</c:v>
                </c:pt>
                <c:pt idx="331">
                  <c:v>0.34436932103903617</c:v>
                </c:pt>
                <c:pt idx="332">
                  <c:v>0.34692878297898633</c:v>
                </c:pt>
                <c:pt idx="333">
                  <c:v>0.35136603272520622</c:v>
                </c:pt>
                <c:pt idx="334">
                  <c:v>0.35376797484663652</c:v>
                </c:pt>
                <c:pt idx="335">
                  <c:v>0.36055830153462709</c:v>
                </c:pt>
                <c:pt idx="336">
                  <c:v>0.35236337036981991</c:v>
                </c:pt>
                <c:pt idx="337">
                  <c:v>0.36332780377062251</c:v>
                </c:pt>
                <c:pt idx="338">
                  <c:v>0.3758422499230199</c:v>
                </c:pt>
                <c:pt idx="339">
                  <c:v>0.39120044991888325</c:v>
                </c:pt>
                <c:pt idx="340">
                  <c:v>0.3958833681642781</c:v>
                </c:pt>
                <c:pt idx="341">
                  <c:v>0.40009266234187119</c:v>
                </c:pt>
                <c:pt idx="342">
                  <c:v>0.41904696681999687</c:v>
                </c:pt>
                <c:pt idx="343">
                  <c:v>0.42629031187863098</c:v>
                </c:pt>
                <c:pt idx="344">
                  <c:v>0.4365711813284523</c:v>
                </c:pt>
                <c:pt idx="345">
                  <c:v>0.44684925859300662</c:v>
                </c:pt>
                <c:pt idx="346">
                  <c:v>0.46934654611497711</c:v>
                </c:pt>
                <c:pt idx="347">
                  <c:v>0.48924635245462916</c:v>
                </c:pt>
                <c:pt idx="348">
                  <c:v>0.48496746660151951</c:v>
                </c:pt>
                <c:pt idx="349">
                  <c:v>0.49804778406575928</c:v>
                </c:pt>
                <c:pt idx="350">
                  <c:v>0.50607866773340415</c:v>
                </c:pt>
                <c:pt idx="351">
                  <c:v>0.51356197713284968</c:v>
                </c:pt>
                <c:pt idx="352">
                  <c:v>0.50734979251211743</c:v>
                </c:pt>
                <c:pt idx="353">
                  <c:v>0.51184381933157541</c:v>
                </c:pt>
                <c:pt idx="354">
                  <c:v>0.51755892135001458</c:v>
                </c:pt>
                <c:pt idx="355">
                  <c:v>0.49828035795228415</c:v>
                </c:pt>
                <c:pt idx="356">
                  <c:v>0.5119080483535573</c:v>
                </c:pt>
                <c:pt idx="357">
                  <c:v>0.51394148688383512</c:v>
                </c:pt>
                <c:pt idx="358">
                  <c:v>0.51585008257026033</c:v>
                </c:pt>
                <c:pt idx="359">
                  <c:v>0.5238595969986215</c:v>
                </c:pt>
                <c:pt idx="360">
                  <c:v>0.52425774479264586</c:v>
                </c:pt>
                <c:pt idx="361">
                  <c:v>0.53136162531052844</c:v>
                </c:pt>
                <c:pt idx="362">
                  <c:v>0.55113265181330873</c:v>
                </c:pt>
                <c:pt idx="363">
                  <c:v>0.5548828017615558</c:v>
                </c:pt>
                <c:pt idx="364">
                  <c:v>0.58141680019648334</c:v>
                </c:pt>
                <c:pt idx="365">
                  <c:v>0.59247942423839661</c:v>
                </c:pt>
                <c:pt idx="366">
                  <c:v>0.61578449653456557</c:v>
                </c:pt>
                <c:pt idx="367">
                  <c:v>0.62424630538376702</c:v>
                </c:pt>
                <c:pt idx="368">
                  <c:v>0.62789744100214651</c:v>
                </c:pt>
                <c:pt idx="369">
                  <c:v>0.66075380527548189</c:v>
                </c:pt>
                <c:pt idx="370">
                  <c:v>0.65770591696245462</c:v>
                </c:pt>
                <c:pt idx="371">
                  <c:v>0.65389041255943992</c:v>
                </c:pt>
                <c:pt idx="372">
                  <c:v>0.66380354196023172</c:v>
                </c:pt>
                <c:pt idx="373">
                  <c:v>0.66703990016733439</c:v>
                </c:pt>
                <c:pt idx="374">
                  <c:v>0.68247299350322677</c:v>
                </c:pt>
                <c:pt idx="375">
                  <c:v>0.67649768081031114</c:v>
                </c:pt>
                <c:pt idx="376">
                  <c:v>0.67672013321478264</c:v>
                </c:pt>
                <c:pt idx="377">
                  <c:v>0.66071199089853816</c:v>
                </c:pt>
                <c:pt idx="378">
                  <c:v>0.65967677334282993</c:v>
                </c:pt>
                <c:pt idx="379">
                  <c:v>0.6880917717848537</c:v>
                </c:pt>
                <c:pt idx="380">
                  <c:v>0.67255420088421536</c:v>
                </c:pt>
                <c:pt idx="381">
                  <c:v>0.66955306840676099</c:v>
                </c:pt>
                <c:pt idx="382">
                  <c:v>0.64401339539896274</c:v>
                </c:pt>
                <c:pt idx="383">
                  <c:v>0.63203155980760162</c:v>
                </c:pt>
                <c:pt idx="384">
                  <c:v>0.60452661377909278</c:v>
                </c:pt>
                <c:pt idx="385">
                  <c:v>0.57910395141164228</c:v>
                </c:pt>
                <c:pt idx="386">
                  <c:v>0.52168340018343329</c:v>
                </c:pt>
                <c:pt idx="387">
                  <c:v>0.49802091149384325</c:v>
                </c:pt>
                <c:pt idx="388">
                  <c:v>0.45221851191490431</c:v>
                </c:pt>
                <c:pt idx="389">
                  <c:v>0.41853446006027012</c:v>
                </c:pt>
                <c:pt idx="390">
                  <c:v>0.38600791717493743</c:v>
                </c:pt>
                <c:pt idx="391">
                  <c:v>0.36521922750923541</c:v>
                </c:pt>
                <c:pt idx="392">
                  <c:v>0.3221286682467957</c:v>
                </c:pt>
                <c:pt idx="393">
                  <c:v>0.29241032968100827</c:v>
                </c:pt>
                <c:pt idx="394">
                  <c:v>0.26594941765996555</c:v>
                </c:pt>
                <c:pt idx="395">
                  <c:v>0.23958938805243435</c:v>
                </c:pt>
                <c:pt idx="396">
                  <c:v>0.21871917644976083</c:v>
                </c:pt>
                <c:pt idx="397">
                  <c:v>0.19449489462588029</c:v>
                </c:pt>
                <c:pt idx="398">
                  <c:v>0.18173861470120387</c:v>
                </c:pt>
                <c:pt idx="399">
                  <c:v>0.16883039865462862</c:v>
                </c:pt>
                <c:pt idx="400">
                  <c:v>0.15112530671146179</c:v>
                </c:pt>
                <c:pt idx="401">
                  <c:v>0.13509718038173907</c:v>
                </c:pt>
                <c:pt idx="402">
                  <c:v>0.12355384255089893</c:v>
                </c:pt>
                <c:pt idx="403">
                  <c:v>0.11318988415058132</c:v>
                </c:pt>
                <c:pt idx="404">
                  <c:v>0.10018088610335996</c:v>
                </c:pt>
                <c:pt idx="405">
                  <c:v>9.4368456556410296E-2</c:v>
                </c:pt>
                <c:pt idx="406">
                  <c:v>8.1238330604401818E-2</c:v>
                </c:pt>
                <c:pt idx="407">
                  <c:v>7.7361529032901638E-2</c:v>
                </c:pt>
                <c:pt idx="408">
                  <c:v>7.0665538378725773E-2</c:v>
                </c:pt>
                <c:pt idx="409">
                  <c:v>6.6573776449252331E-2</c:v>
                </c:pt>
                <c:pt idx="410">
                  <c:v>5.6792098103420958E-2</c:v>
                </c:pt>
                <c:pt idx="411">
                  <c:v>5.5493778622927648E-2</c:v>
                </c:pt>
                <c:pt idx="412">
                  <c:v>5.3169261391385392E-2</c:v>
                </c:pt>
                <c:pt idx="413">
                  <c:v>4.7512101639771015E-2</c:v>
                </c:pt>
                <c:pt idx="414">
                  <c:v>4.6354411893616249E-2</c:v>
                </c:pt>
                <c:pt idx="415">
                  <c:v>3.9377623737336435E-2</c:v>
                </c:pt>
                <c:pt idx="416">
                  <c:v>4.163355493831826E-2</c:v>
                </c:pt>
                <c:pt idx="417">
                  <c:v>3.7595598130831298E-2</c:v>
                </c:pt>
                <c:pt idx="418">
                  <c:v>3.5207735375740463E-2</c:v>
                </c:pt>
                <c:pt idx="419">
                  <c:v>3.4684503645900394E-2</c:v>
                </c:pt>
                <c:pt idx="420">
                  <c:v>2.9968025095882304E-2</c:v>
                </c:pt>
                <c:pt idx="421">
                  <c:v>2.9659833414091466E-2</c:v>
                </c:pt>
                <c:pt idx="422">
                  <c:v>2.9960453022351934E-2</c:v>
                </c:pt>
                <c:pt idx="423">
                  <c:v>2.9851716503201869E-2</c:v>
                </c:pt>
                <c:pt idx="424">
                  <c:v>2.6312530615667275E-2</c:v>
                </c:pt>
                <c:pt idx="425">
                  <c:v>3.0129621744129607E-2</c:v>
                </c:pt>
                <c:pt idx="426">
                  <c:v>2.9465217949391598E-2</c:v>
                </c:pt>
                <c:pt idx="427">
                  <c:v>2.6933210841194499E-2</c:v>
                </c:pt>
                <c:pt idx="428">
                  <c:v>2.4889970936991846E-2</c:v>
                </c:pt>
                <c:pt idx="429">
                  <c:v>2.3896649806995764E-2</c:v>
                </c:pt>
                <c:pt idx="430">
                  <c:v>2.568451957705099E-2</c:v>
                </c:pt>
                <c:pt idx="431">
                  <c:v>2.3022608378541486E-2</c:v>
                </c:pt>
                <c:pt idx="432">
                  <c:v>2.3958006953634581E-2</c:v>
                </c:pt>
                <c:pt idx="433">
                  <c:v>2.2589955118526815E-2</c:v>
                </c:pt>
                <c:pt idx="434">
                  <c:v>2.150533241129152E-2</c:v>
                </c:pt>
                <c:pt idx="435">
                  <c:v>2.2632895602169908E-2</c:v>
                </c:pt>
                <c:pt idx="436">
                  <c:v>2.2506365788482398E-2</c:v>
                </c:pt>
                <c:pt idx="437">
                  <c:v>1.8026719068526268E-2</c:v>
                </c:pt>
                <c:pt idx="438">
                  <c:v>2.3273921226404468E-2</c:v>
                </c:pt>
                <c:pt idx="439">
                  <c:v>2.2720201387580782E-2</c:v>
                </c:pt>
                <c:pt idx="440">
                  <c:v>1.9684905622877315E-2</c:v>
                </c:pt>
                <c:pt idx="441">
                  <c:v>2.2005989273551602E-2</c:v>
                </c:pt>
                <c:pt idx="442">
                  <c:v>2.2470194075446207E-2</c:v>
                </c:pt>
                <c:pt idx="443">
                  <c:v>2.1435580176276767E-2</c:v>
                </c:pt>
                <c:pt idx="444">
                  <c:v>2.0526391043840696E-2</c:v>
                </c:pt>
                <c:pt idx="445">
                  <c:v>1.9903581930783343E-2</c:v>
                </c:pt>
                <c:pt idx="446">
                  <c:v>2.083753412257194E-2</c:v>
                </c:pt>
                <c:pt idx="447">
                  <c:v>1.7570367024445935E-2</c:v>
                </c:pt>
                <c:pt idx="448">
                  <c:v>2.1951681918759531E-2</c:v>
                </c:pt>
                <c:pt idx="449">
                  <c:v>2.1311017679753578E-2</c:v>
                </c:pt>
                <c:pt idx="450">
                  <c:v>1.7541888183638863E-2</c:v>
                </c:pt>
                <c:pt idx="451">
                  <c:v>2.015573784236856E-2</c:v>
                </c:pt>
                <c:pt idx="452">
                  <c:v>2.3458574420725388E-2</c:v>
                </c:pt>
                <c:pt idx="453">
                  <c:v>1.6551257478219349E-2</c:v>
                </c:pt>
                <c:pt idx="454">
                  <c:v>2.3040643775909905E-2</c:v>
                </c:pt>
                <c:pt idx="455">
                  <c:v>2.4263004630219222E-2</c:v>
                </c:pt>
                <c:pt idx="456">
                  <c:v>2.581930497936057E-2</c:v>
                </c:pt>
                <c:pt idx="457">
                  <c:v>2.7194204095805353E-2</c:v>
                </c:pt>
                <c:pt idx="458">
                  <c:v>1.5037516010136944E-2</c:v>
                </c:pt>
                <c:pt idx="459">
                  <c:v>2.0195424511128438E-2</c:v>
                </c:pt>
                <c:pt idx="460">
                  <c:v>1.890955740529484E-2</c:v>
                </c:pt>
                <c:pt idx="461">
                  <c:v>2.3731237469861732E-2</c:v>
                </c:pt>
                <c:pt idx="462">
                  <c:v>2.3299146420806754E-2</c:v>
                </c:pt>
                <c:pt idx="463">
                  <c:v>1.3928108846847283E-2</c:v>
                </c:pt>
                <c:pt idx="464">
                  <c:v>1.776154823436615E-2</c:v>
                </c:pt>
                <c:pt idx="465">
                  <c:v>1.7707180732941565E-2</c:v>
                </c:pt>
                <c:pt idx="466">
                  <c:v>1.543791399582309E-2</c:v>
                </c:pt>
                <c:pt idx="467">
                  <c:v>2.225690097538633E-2</c:v>
                </c:pt>
                <c:pt idx="468">
                  <c:v>2.0203036345457802E-2</c:v>
                </c:pt>
                <c:pt idx="469">
                  <c:v>2.3326119742543991E-2</c:v>
                </c:pt>
                <c:pt idx="470">
                  <c:v>2.0253788983726751E-2</c:v>
                </c:pt>
                <c:pt idx="471">
                  <c:v>1.1006227897346947E-2</c:v>
                </c:pt>
                <c:pt idx="472">
                  <c:v>2.2320807867504712E-2</c:v>
                </c:pt>
                <c:pt idx="473">
                  <c:v>1.5551328811026E-2</c:v>
                </c:pt>
                <c:pt idx="474">
                  <c:v>1.5828952019845143E-2</c:v>
                </c:pt>
                <c:pt idx="475">
                  <c:v>1.3476838435061525E-2</c:v>
                </c:pt>
                <c:pt idx="476">
                  <c:v>1.3136391984376314E-2</c:v>
                </c:pt>
                <c:pt idx="477">
                  <c:v>2.273287396293636E-2</c:v>
                </c:pt>
                <c:pt idx="478">
                  <c:v>1.9874519819271363E-2</c:v>
                </c:pt>
                <c:pt idx="479">
                  <c:v>1.7489408140824444E-2</c:v>
                </c:pt>
                <c:pt idx="480">
                  <c:v>1.5526625729828023E-2</c:v>
                </c:pt>
                <c:pt idx="481">
                  <c:v>2.4648077860470203E-2</c:v>
                </c:pt>
                <c:pt idx="482">
                  <c:v>1.7398025020251319E-2</c:v>
                </c:pt>
                <c:pt idx="483">
                  <c:v>2.0147001249164312E-2</c:v>
                </c:pt>
                <c:pt idx="484">
                  <c:v>1.8906002520293751E-2</c:v>
                </c:pt>
                <c:pt idx="485">
                  <c:v>1.3703628136189937E-2</c:v>
                </c:pt>
                <c:pt idx="486">
                  <c:v>1.4027645795353681E-2</c:v>
                </c:pt>
                <c:pt idx="487">
                  <c:v>1.8643120964683065E-2</c:v>
                </c:pt>
                <c:pt idx="488">
                  <c:v>1.9157275438879767E-2</c:v>
                </c:pt>
                <c:pt idx="489">
                  <c:v>1.9249060379391933E-2</c:v>
                </c:pt>
                <c:pt idx="490">
                  <c:v>1.4163915993943389E-2</c:v>
                </c:pt>
                <c:pt idx="491">
                  <c:v>1.2457126917076034E-2</c:v>
                </c:pt>
                <c:pt idx="492">
                  <c:v>2.0515686122604494E-2</c:v>
                </c:pt>
                <c:pt idx="493">
                  <c:v>1.7879080650963105E-2</c:v>
                </c:pt>
                <c:pt idx="494">
                  <c:v>1.2723783052950653E-2</c:v>
                </c:pt>
                <c:pt idx="495">
                  <c:v>1.6632538323226632E-2</c:v>
                </c:pt>
                <c:pt idx="496">
                  <c:v>7.3174952423722371E-3</c:v>
                </c:pt>
                <c:pt idx="497">
                  <c:v>1.8805160036059174E-2</c:v>
                </c:pt>
                <c:pt idx="498">
                  <c:v>1.2237466360915265E-2</c:v>
                </c:pt>
                <c:pt idx="499">
                  <c:v>1.8484838614906553E-2</c:v>
                </c:pt>
                <c:pt idx="500">
                  <c:v>1.5438898075600076E-2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8434200"/>
        <c:axId val="268436552"/>
      </c:lineChart>
      <c:catAx>
        <c:axId val="268434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Wavelength, nm</a:t>
                </a:r>
              </a:p>
            </c:rich>
          </c:tx>
          <c:layout>
            <c:manualLayout>
              <c:xMode val="edge"/>
              <c:yMode val="edge"/>
              <c:x val="0.39520624790494552"/>
              <c:y val="0.822630450792842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8436552"/>
        <c:crosses val="autoZero"/>
        <c:auto val="1"/>
        <c:lblAlgn val="ctr"/>
        <c:lblOffset val="100"/>
        <c:noMultiLvlLbl val="0"/>
      </c:catAx>
      <c:valAx>
        <c:axId val="268436552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a, m</a:t>
                </a:r>
                <a:r>
                  <a:rPr lang="en-US" baseline="30000" dirty="0"/>
                  <a:t>-1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8434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 sz="1400" b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l-GR" sz="20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l-GR" sz="2000" b="1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β-corrected a</a:t>
            </a:r>
            <a:r>
              <a:rPr lang="el-GR" sz="2000" b="1" i="0" u="none" strike="noStrike" kern="1200" spc="0" baseline="-250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part</a:t>
            </a:r>
            <a:r>
              <a:rPr lang="el-GR" sz="2000" b="1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(λ)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l-GR" sz="20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L3_summary!$V$2</c:f>
              <c:strCache>
                <c:ptCount val="1"/>
                <c:pt idx="0">
                  <c:v>FAC_50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L3_summary!$U$3:$U$503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L3_summary!$V$3:$V$503</c:f>
              <c:numCache>
                <c:formatCode>General</c:formatCode>
                <c:ptCount val="501"/>
                <c:pt idx="0">
                  <c:v>0.97377656203696417</c:v>
                </c:pt>
                <c:pt idx="1">
                  <c:v>0.97373990389660747</c:v>
                </c:pt>
                <c:pt idx="2">
                  <c:v>0.96387604414070049</c:v>
                </c:pt>
                <c:pt idx="3">
                  <c:v>0.95561491798158738</c:v>
                </c:pt>
                <c:pt idx="4">
                  <c:v>0.97410980981340445</c:v>
                </c:pt>
                <c:pt idx="5">
                  <c:v>0.98239386448184352</c:v>
                </c:pt>
                <c:pt idx="6">
                  <c:v>0.98069387933167451</c:v>
                </c:pt>
                <c:pt idx="7">
                  <c:v>0.97402315890797153</c:v>
                </c:pt>
                <c:pt idx="8">
                  <c:v>0.97837537319090329</c:v>
                </c:pt>
                <c:pt idx="9">
                  <c:v>0.96395417004585704</c:v>
                </c:pt>
                <c:pt idx="10">
                  <c:v>0.97182694257721969</c:v>
                </c:pt>
                <c:pt idx="11">
                  <c:v>0.97003238013781978</c:v>
                </c:pt>
                <c:pt idx="12">
                  <c:v>0.97011828032417824</c:v>
                </c:pt>
                <c:pt idx="13">
                  <c:v>0.94929451431754153</c:v>
                </c:pt>
                <c:pt idx="14">
                  <c:v>0.95344867565083691</c:v>
                </c:pt>
                <c:pt idx="15">
                  <c:v>0.94976725627732606</c:v>
                </c:pt>
                <c:pt idx="16">
                  <c:v>0.95176085332181726</c:v>
                </c:pt>
                <c:pt idx="17">
                  <c:v>0.95479021560646993</c:v>
                </c:pt>
                <c:pt idx="18">
                  <c:v>0.96574743040932698</c:v>
                </c:pt>
                <c:pt idx="19">
                  <c:v>0.95597490755792014</c:v>
                </c:pt>
                <c:pt idx="20">
                  <c:v>0.95710518444549408</c:v>
                </c:pt>
                <c:pt idx="21">
                  <c:v>0.95523936744260074</c:v>
                </c:pt>
                <c:pt idx="22">
                  <c:v>0.9703470163604645</c:v>
                </c:pt>
                <c:pt idx="23">
                  <c:v>0.97540572127437897</c:v>
                </c:pt>
                <c:pt idx="24">
                  <c:v>0.98079802118112769</c:v>
                </c:pt>
                <c:pt idx="25">
                  <c:v>0.96770983112367503</c:v>
                </c:pt>
                <c:pt idx="26">
                  <c:v>0.98054868765081427</c:v>
                </c:pt>
                <c:pt idx="27">
                  <c:v>0.98574512328255393</c:v>
                </c:pt>
                <c:pt idx="28">
                  <c:v>0.98332093913897733</c:v>
                </c:pt>
                <c:pt idx="29">
                  <c:v>0.98823792265381027</c:v>
                </c:pt>
                <c:pt idx="30">
                  <c:v>1.0043996281402461</c:v>
                </c:pt>
                <c:pt idx="31">
                  <c:v>1.0097732247135018</c:v>
                </c:pt>
                <c:pt idx="32">
                  <c:v>1.0116998837229736</c:v>
                </c:pt>
                <c:pt idx="33">
                  <c:v>1.0166609287156314</c:v>
                </c:pt>
                <c:pt idx="34">
                  <c:v>1.0124884873850659</c:v>
                </c:pt>
                <c:pt idx="35">
                  <c:v>1.0305817255895122</c:v>
                </c:pt>
                <c:pt idx="36">
                  <c:v>1.0321370331221817</c:v>
                </c:pt>
                <c:pt idx="37">
                  <c:v>1.0463277564115034</c:v>
                </c:pt>
                <c:pt idx="38">
                  <c:v>1.0449397787947485</c:v>
                </c:pt>
                <c:pt idx="39">
                  <c:v>1.0387716835390692</c:v>
                </c:pt>
                <c:pt idx="40">
                  <c:v>1.0253146383454068</c:v>
                </c:pt>
                <c:pt idx="41">
                  <c:v>1.0338875985674745</c:v>
                </c:pt>
                <c:pt idx="42">
                  <c:v>1.009502336982532</c:v>
                </c:pt>
                <c:pt idx="43">
                  <c:v>1.0524483151137662</c:v>
                </c:pt>
                <c:pt idx="44">
                  <c:v>1.0128288617024652</c:v>
                </c:pt>
                <c:pt idx="45">
                  <c:v>1.0184698112930128</c:v>
                </c:pt>
                <c:pt idx="46">
                  <c:v>1.018259318372629</c:v>
                </c:pt>
                <c:pt idx="47">
                  <c:v>1.0019864560998317</c:v>
                </c:pt>
                <c:pt idx="48">
                  <c:v>1.0197471325567939</c:v>
                </c:pt>
                <c:pt idx="49">
                  <c:v>0.99590747921319245</c:v>
                </c:pt>
                <c:pt idx="50">
                  <c:v>0.99077737929014675</c:v>
                </c:pt>
                <c:pt idx="51">
                  <c:v>0.98383800084444195</c:v>
                </c:pt>
                <c:pt idx="52">
                  <c:v>0.96512121450430277</c:v>
                </c:pt>
                <c:pt idx="53">
                  <c:v>0.9702038471344453</c:v>
                </c:pt>
                <c:pt idx="54">
                  <c:v>0.9775944893618691</c:v>
                </c:pt>
                <c:pt idx="55">
                  <c:v>0.97276965412763361</c:v>
                </c:pt>
                <c:pt idx="56">
                  <c:v>0.98429130941121834</c:v>
                </c:pt>
                <c:pt idx="57">
                  <c:v>0.98570735894488581</c:v>
                </c:pt>
                <c:pt idx="58">
                  <c:v>0.98446803923823967</c:v>
                </c:pt>
                <c:pt idx="59">
                  <c:v>0.98642626030458969</c:v>
                </c:pt>
                <c:pt idx="60">
                  <c:v>0.99464437509832737</c:v>
                </c:pt>
                <c:pt idx="61">
                  <c:v>0.9797390248902802</c:v>
                </c:pt>
                <c:pt idx="62">
                  <c:v>0.97769188338446811</c:v>
                </c:pt>
                <c:pt idx="63">
                  <c:v>0.98293719592813378</c:v>
                </c:pt>
                <c:pt idx="64">
                  <c:v>1.0015929477310064</c:v>
                </c:pt>
                <c:pt idx="65">
                  <c:v>0.99264816894628671</c:v>
                </c:pt>
                <c:pt idx="66">
                  <c:v>1.0081115142721713</c:v>
                </c:pt>
                <c:pt idx="67">
                  <c:v>0.97793938116331214</c:v>
                </c:pt>
                <c:pt idx="68">
                  <c:v>1.0012162516489815</c:v>
                </c:pt>
                <c:pt idx="69">
                  <c:v>0.99733583135539816</c:v>
                </c:pt>
                <c:pt idx="70">
                  <c:v>1.0014688296699423</c:v>
                </c:pt>
                <c:pt idx="71">
                  <c:v>0.99436608128860404</c:v>
                </c:pt>
                <c:pt idx="72">
                  <c:v>1.0122739184342411</c:v>
                </c:pt>
                <c:pt idx="73">
                  <c:v>1.0195891310388434</c:v>
                </c:pt>
                <c:pt idx="74">
                  <c:v>1.0067214844647878</c:v>
                </c:pt>
                <c:pt idx="75">
                  <c:v>1.0216173288387393</c:v>
                </c:pt>
                <c:pt idx="76">
                  <c:v>1.0128661930693632</c:v>
                </c:pt>
                <c:pt idx="77">
                  <c:v>1.0324086952465072</c:v>
                </c:pt>
                <c:pt idx="78">
                  <c:v>1.0525603449331173</c:v>
                </c:pt>
                <c:pt idx="79">
                  <c:v>1.0666224290756343</c:v>
                </c:pt>
                <c:pt idx="80">
                  <c:v>1.0547397366336606</c:v>
                </c:pt>
                <c:pt idx="81">
                  <c:v>1.0416270641060055</c:v>
                </c:pt>
                <c:pt idx="82">
                  <c:v>1.0595339900185843</c:v>
                </c:pt>
                <c:pt idx="83">
                  <c:v>1.0602981182198556</c:v>
                </c:pt>
                <c:pt idx="84">
                  <c:v>1.0707159113489251</c:v>
                </c:pt>
                <c:pt idx="85">
                  <c:v>1.066170480765682</c:v>
                </c:pt>
                <c:pt idx="86">
                  <c:v>1.0752739368682491</c:v>
                </c:pt>
                <c:pt idx="87">
                  <c:v>1.0727158351239909</c:v>
                </c:pt>
                <c:pt idx="88">
                  <c:v>1.0744071971398879</c:v>
                </c:pt>
                <c:pt idx="89">
                  <c:v>1.0778273989849654</c:v>
                </c:pt>
                <c:pt idx="90">
                  <c:v>1.0724143383520062</c:v>
                </c:pt>
                <c:pt idx="91">
                  <c:v>1.0780937542944442</c:v>
                </c:pt>
                <c:pt idx="92">
                  <c:v>1.0719137037337811</c:v>
                </c:pt>
                <c:pt idx="93">
                  <c:v>1.059360237014076</c:v>
                </c:pt>
                <c:pt idx="94">
                  <c:v>1.0741373089881734</c:v>
                </c:pt>
                <c:pt idx="95">
                  <c:v>1.0715887358562237</c:v>
                </c:pt>
                <c:pt idx="96">
                  <c:v>1.0728652251084205</c:v>
                </c:pt>
                <c:pt idx="97">
                  <c:v>1.0832348768854914</c:v>
                </c:pt>
                <c:pt idx="98">
                  <c:v>1.0869261551040414</c:v>
                </c:pt>
                <c:pt idx="99">
                  <c:v>1.1015565578331181</c:v>
                </c:pt>
                <c:pt idx="100">
                  <c:v>1.1087268419482601</c:v>
                </c:pt>
                <c:pt idx="101">
                  <c:v>1.1019555223316315</c:v>
                </c:pt>
                <c:pt idx="102">
                  <c:v>1.1058505272111443</c:v>
                </c:pt>
                <c:pt idx="103">
                  <c:v>1.130531053888193</c:v>
                </c:pt>
                <c:pt idx="104">
                  <c:v>1.131571337879824</c:v>
                </c:pt>
                <c:pt idx="105">
                  <c:v>1.134668401477692</c:v>
                </c:pt>
                <c:pt idx="106">
                  <c:v>1.1403064880488369</c:v>
                </c:pt>
                <c:pt idx="107">
                  <c:v>1.1539300460289543</c:v>
                </c:pt>
                <c:pt idx="108">
                  <c:v>1.1674948109479144</c:v>
                </c:pt>
                <c:pt idx="109">
                  <c:v>1.1676693709717911</c:v>
                </c:pt>
                <c:pt idx="110">
                  <c:v>1.189663960858262</c:v>
                </c:pt>
                <c:pt idx="111">
                  <c:v>1.1989186632273199</c:v>
                </c:pt>
                <c:pt idx="112">
                  <c:v>1.2168006804337363</c:v>
                </c:pt>
                <c:pt idx="113">
                  <c:v>1.201868921393777</c:v>
                </c:pt>
                <c:pt idx="114">
                  <c:v>1.2171937234252117</c:v>
                </c:pt>
                <c:pt idx="115">
                  <c:v>1.2246446106113742</c:v>
                </c:pt>
                <c:pt idx="116">
                  <c:v>1.2218409347760628</c:v>
                </c:pt>
                <c:pt idx="117">
                  <c:v>1.210487651968061</c:v>
                </c:pt>
                <c:pt idx="118">
                  <c:v>1.2340518873856883</c:v>
                </c:pt>
                <c:pt idx="119">
                  <c:v>1.2298321584358636</c:v>
                </c:pt>
                <c:pt idx="120">
                  <c:v>1.2349476919681974</c:v>
                </c:pt>
                <c:pt idx="121">
                  <c:v>1.2346843048021621</c:v>
                </c:pt>
                <c:pt idx="122">
                  <c:v>1.2341642913292021</c:v>
                </c:pt>
                <c:pt idx="123">
                  <c:v>1.2391175477964873</c:v>
                </c:pt>
                <c:pt idx="124">
                  <c:v>1.2419988869821825</c:v>
                </c:pt>
                <c:pt idx="125">
                  <c:v>1.2442857520010031</c:v>
                </c:pt>
                <c:pt idx="126">
                  <c:v>1.2495855445488948</c:v>
                </c:pt>
                <c:pt idx="127">
                  <c:v>1.2570356107891667</c:v>
                </c:pt>
                <c:pt idx="128">
                  <c:v>1.2645853274433481</c:v>
                </c:pt>
                <c:pt idx="129">
                  <c:v>1.2647258553447367</c:v>
                </c:pt>
                <c:pt idx="130">
                  <c:v>1.2859595829690325</c:v>
                </c:pt>
                <c:pt idx="131">
                  <c:v>1.2819917768280895</c:v>
                </c:pt>
                <c:pt idx="132">
                  <c:v>1.2900458576456457</c:v>
                </c:pt>
                <c:pt idx="133">
                  <c:v>1.2826420748589635</c:v>
                </c:pt>
                <c:pt idx="134">
                  <c:v>1.2933090834313485</c:v>
                </c:pt>
                <c:pt idx="135">
                  <c:v>1.2913902402654021</c:v>
                </c:pt>
                <c:pt idx="136">
                  <c:v>1.3022843784674332</c:v>
                </c:pt>
                <c:pt idx="137">
                  <c:v>1.3040723329737045</c:v>
                </c:pt>
                <c:pt idx="138">
                  <c:v>1.3071609502681407</c:v>
                </c:pt>
                <c:pt idx="139">
                  <c:v>1.3015277883908092</c:v>
                </c:pt>
                <c:pt idx="140">
                  <c:v>1.2879688503862117</c:v>
                </c:pt>
                <c:pt idx="141">
                  <c:v>1.2953547427184662</c:v>
                </c:pt>
                <c:pt idx="142">
                  <c:v>1.281405479149627</c:v>
                </c:pt>
                <c:pt idx="143">
                  <c:v>1.2827495766842545</c:v>
                </c:pt>
                <c:pt idx="144">
                  <c:v>1.2728445074932708</c:v>
                </c:pt>
                <c:pt idx="145">
                  <c:v>1.2656438914270636</c:v>
                </c:pt>
                <c:pt idx="146">
                  <c:v>1.2607664753678276</c:v>
                </c:pt>
                <c:pt idx="147">
                  <c:v>1.2494631912148395</c:v>
                </c:pt>
                <c:pt idx="148">
                  <c:v>1.2404797650349542</c:v>
                </c:pt>
                <c:pt idx="149">
                  <c:v>1.2261151905557053</c:v>
                </c:pt>
                <c:pt idx="150">
                  <c:v>1.2294836015174495</c:v>
                </c:pt>
                <c:pt idx="151">
                  <c:v>1.2162206824728146</c:v>
                </c:pt>
                <c:pt idx="152">
                  <c:v>1.2197676493068514</c:v>
                </c:pt>
                <c:pt idx="153">
                  <c:v>1.2048948370754344</c:v>
                </c:pt>
                <c:pt idx="154">
                  <c:v>1.2021887320341651</c:v>
                </c:pt>
                <c:pt idx="155">
                  <c:v>1.1938479484587523</c:v>
                </c:pt>
                <c:pt idx="156">
                  <c:v>1.2050047848421481</c:v>
                </c:pt>
                <c:pt idx="157">
                  <c:v>1.1869979389101994</c:v>
                </c:pt>
                <c:pt idx="158">
                  <c:v>1.2026700682216152</c:v>
                </c:pt>
                <c:pt idx="159">
                  <c:v>1.1902787988193031</c:v>
                </c:pt>
                <c:pt idx="160">
                  <c:v>1.1814545562435266</c:v>
                </c:pt>
                <c:pt idx="161">
                  <c:v>1.1817187762974199</c:v>
                </c:pt>
                <c:pt idx="162">
                  <c:v>1.1849811632149492</c:v>
                </c:pt>
                <c:pt idx="163">
                  <c:v>1.1873209175847785</c:v>
                </c:pt>
                <c:pt idx="164">
                  <c:v>1.1997543827313135</c:v>
                </c:pt>
                <c:pt idx="165">
                  <c:v>1.1965652799314295</c:v>
                </c:pt>
                <c:pt idx="166">
                  <c:v>1.2052334699630363</c:v>
                </c:pt>
                <c:pt idx="167">
                  <c:v>1.1900137350846187</c:v>
                </c:pt>
                <c:pt idx="168">
                  <c:v>1.1974275820785165</c:v>
                </c:pt>
                <c:pt idx="169">
                  <c:v>1.1975401586140131</c:v>
                </c:pt>
                <c:pt idx="170">
                  <c:v>1.20762256285988</c:v>
                </c:pt>
                <c:pt idx="171">
                  <c:v>1.2132070614419534</c:v>
                </c:pt>
                <c:pt idx="172">
                  <c:v>1.1932459472768291</c:v>
                </c:pt>
                <c:pt idx="173">
                  <c:v>1.2021760952648854</c:v>
                </c:pt>
                <c:pt idx="174">
                  <c:v>1.2094379532455317</c:v>
                </c:pt>
                <c:pt idx="175">
                  <c:v>1.203250126240341</c:v>
                </c:pt>
                <c:pt idx="176">
                  <c:v>1.204347939454909</c:v>
                </c:pt>
                <c:pt idx="177">
                  <c:v>1.1943371747361247</c:v>
                </c:pt>
                <c:pt idx="178">
                  <c:v>1.188501039468874</c:v>
                </c:pt>
                <c:pt idx="179">
                  <c:v>1.1935066356615616</c:v>
                </c:pt>
                <c:pt idx="180">
                  <c:v>1.2000108833849739</c:v>
                </c:pt>
                <c:pt idx="181">
                  <c:v>1.1948138306034986</c:v>
                </c:pt>
                <c:pt idx="182">
                  <c:v>1.1841453285929933</c:v>
                </c:pt>
                <c:pt idx="183">
                  <c:v>1.1726284792965849</c:v>
                </c:pt>
                <c:pt idx="184">
                  <c:v>1.1665217918010775</c:v>
                </c:pt>
                <c:pt idx="185">
                  <c:v>1.1682829972237496</c:v>
                </c:pt>
                <c:pt idx="186">
                  <c:v>1.1452914849942544</c:v>
                </c:pt>
                <c:pt idx="187">
                  <c:v>1.1340835428276208</c:v>
                </c:pt>
                <c:pt idx="188">
                  <c:v>1.1371629605906395</c:v>
                </c:pt>
                <c:pt idx="189">
                  <c:v>1.1279417586832952</c:v>
                </c:pt>
                <c:pt idx="190">
                  <c:v>1.1187505844585881</c:v>
                </c:pt>
                <c:pt idx="191">
                  <c:v>1.1095305601768513</c:v>
                </c:pt>
                <c:pt idx="192">
                  <c:v>1.0824103047136076</c:v>
                </c:pt>
                <c:pt idx="193">
                  <c:v>1.0707537495432917</c:v>
                </c:pt>
                <c:pt idx="194">
                  <c:v>1.0585799448456814</c:v>
                </c:pt>
                <c:pt idx="195">
                  <c:v>1.0347570681305294</c:v>
                </c:pt>
                <c:pt idx="196">
                  <c:v>1.0142868436981036</c:v>
                </c:pt>
                <c:pt idx="197">
                  <c:v>0.9923843976469956</c:v>
                </c:pt>
                <c:pt idx="198">
                  <c:v>0.96623869193447587</c:v>
                </c:pt>
                <c:pt idx="199">
                  <c:v>0.95122358224741921</c:v>
                </c:pt>
                <c:pt idx="200">
                  <c:v>0.92856292721368749</c:v>
                </c:pt>
                <c:pt idx="201">
                  <c:v>0.91257682310881794</c:v>
                </c:pt>
                <c:pt idx="202">
                  <c:v>0.88513743869713202</c:v>
                </c:pt>
                <c:pt idx="203">
                  <c:v>0.88150886108653803</c:v>
                </c:pt>
                <c:pt idx="204">
                  <c:v>0.82649807396424368</c:v>
                </c:pt>
                <c:pt idx="205">
                  <c:v>0.7992506509523154</c:v>
                </c:pt>
                <c:pt idx="206">
                  <c:v>0.79169366387337181</c:v>
                </c:pt>
                <c:pt idx="207">
                  <c:v>0.74077543134606538</c:v>
                </c:pt>
                <c:pt idx="208">
                  <c:v>0.72107429078688645</c:v>
                </c:pt>
                <c:pt idx="209">
                  <c:v>0.70879434064413138</c:v>
                </c:pt>
                <c:pt idx="210">
                  <c:v>0.67734362673503601</c:v>
                </c:pt>
                <c:pt idx="211">
                  <c:v>0.64349933184820851</c:v>
                </c:pt>
                <c:pt idx="212">
                  <c:v>0.63595735169724488</c:v>
                </c:pt>
                <c:pt idx="213">
                  <c:v>0.59940763883159798</c:v>
                </c:pt>
                <c:pt idx="214">
                  <c:v>0.58096669757691333</c:v>
                </c:pt>
                <c:pt idx="215">
                  <c:v>0.55226124721674419</c:v>
                </c:pt>
                <c:pt idx="216">
                  <c:v>0.53756210631998669</c:v>
                </c:pt>
                <c:pt idx="217">
                  <c:v>0.50813837223283398</c:v>
                </c:pt>
                <c:pt idx="218">
                  <c:v>0.49366066752218291</c:v>
                </c:pt>
                <c:pt idx="219">
                  <c:v>0.47755389951566396</c:v>
                </c:pt>
                <c:pt idx="220">
                  <c:v>0.46259165731185825</c:v>
                </c:pt>
                <c:pt idx="221">
                  <c:v>0.43241384315071368</c:v>
                </c:pt>
                <c:pt idx="222">
                  <c:v>0.41669303553710352</c:v>
                </c:pt>
                <c:pt idx="223">
                  <c:v>0.39480946530530919</c:v>
                </c:pt>
                <c:pt idx="224">
                  <c:v>0.39561029575911921</c:v>
                </c:pt>
                <c:pt idx="225">
                  <c:v>0.37700589169179566</c:v>
                </c:pt>
                <c:pt idx="226">
                  <c:v>0.37083236804976055</c:v>
                </c:pt>
                <c:pt idx="227">
                  <c:v>0.35869091256321983</c:v>
                </c:pt>
                <c:pt idx="228">
                  <c:v>0.34359360093414804</c:v>
                </c:pt>
                <c:pt idx="229">
                  <c:v>0.34524832448207998</c:v>
                </c:pt>
                <c:pt idx="230">
                  <c:v>0.34202851726072281</c:v>
                </c:pt>
                <c:pt idx="231">
                  <c:v>0.32715784754040023</c:v>
                </c:pt>
                <c:pt idx="232">
                  <c:v>0.32337726135699857</c:v>
                </c:pt>
                <c:pt idx="233">
                  <c:v>0.30903418148241313</c:v>
                </c:pt>
                <c:pt idx="234">
                  <c:v>0.30943847720226692</c:v>
                </c:pt>
                <c:pt idx="235">
                  <c:v>0.31230209766296574</c:v>
                </c:pt>
                <c:pt idx="236">
                  <c:v>0.30024055297374325</c:v>
                </c:pt>
                <c:pt idx="237">
                  <c:v>0.30236736246917223</c:v>
                </c:pt>
                <c:pt idx="238">
                  <c:v>0.29760236628720904</c:v>
                </c:pt>
                <c:pt idx="239">
                  <c:v>0.29640294209101847</c:v>
                </c:pt>
                <c:pt idx="240">
                  <c:v>0.30225138917996897</c:v>
                </c:pt>
                <c:pt idx="241">
                  <c:v>0.2933171216652376</c:v>
                </c:pt>
                <c:pt idx="242">
                  <c:v>0.29209248462359161</c:v>
                </c:pt>
                <c:pt idx="243">
                  <c:v>0.29174639710262951</c:v>
                </c:pt>
                <c:pt idx="244">
                  <c:v>0.29606507331402265</c:v>
                </c:pt>
                <c:pt idx="245">
                  <c:v>0.29087385174435643</c:v>
                </c:pt>
                <c:pt idx="246">
                  <c:v>0.29113517919254273</c:v>
                </c:pt>
                <c:pt idx="247">
                  <c:v>0.30089240517317395</c:v>
                </c:pt>
                <c:pt idx="248">
                  <c:v>0.2948643938415218</c:v>
                </c:pt>
                <c:pt idx="249">
                  <c:v>0.27926866574754089</c:v>
                </c:pt>
                <c:pt idx="250">
                  <c:v>0.29575815507097841</c:v>
                </c:pt>
                <c:pt idx="251">
                  <c:v>0.28739075064985337</c:v>
                </c:pt>
                <c:pt idx="252">
                  <c:v>0.29844169942861665</c:v>
                </c:pt>
                <c:pt idx="253">
                  <c:v>0.28709514637301253</c:v>
                </c:pt>
                <c:pt idx="254">
                  <c:v>0.28794414311934569</c:v>
                </c:pt>
                <c:pt idx="255">
                  <c:v>0.29929113512657318</c:v>
                </c:pt>
                <c:pt idx="256">
                  <c:v>0.29084326847552422</c:v>
                </c:pt>
                <c:pt idx="257">
                  <c:v>0.2909101663754789</c:v>
                </c:pt>
                <c:pt idx="258">
                  <c:v>0.28255156537952597</c:v>
                </c:pt>
                <c:pt idx="259">
                  <c:v>0.30757468521776987</c:v>
                </c:pt>
                <c:pt idx="260">
                  <c:v>0.28288698743219587</c:v>
                </c:pt>
                <c:pt idx="261">
                  <c:v>0.30869891229879132</c:v>
                </c:pt>
                <c:pt idx="262">
                  <c:v>0.30196545178483802</c:v>
                </c:pt>
                <c:pt idx="263">
                  <c:v>0.29477497514832013</c:v>
                </c:pt>
                <c:pt idx="264">
                  <c:v>0.29906821107999432</c:v>
                </c:pt>
                <c:pt idx="265">
                  <c:v>0.30778235109347568</c:v>
                </c:pt>
                <c:pt idx="266">
                  <c:v>0.30953083726670239</c:v>
                </c:pt>
                <c:pt idx="267">
                  <c:v>0.31848965575429994</c:v>
                </c:pt>
                <c:pt idx="268">
                  <c:v>0.33326158597776989</c:v>
                </c:pt>
                <c:pt idx="269">
                  <c:v>0.33850766160212464</c:v>
                </c:pt>
                <c:pt idx="270">
                  <c:v>0.32568073082243276</c:v>
                </c:pt>
                <c:pt idx="271">
                  <c:v>0.33622939743306496</c:v>
                </c:pt>
                <c:pt idx="272">
                  <c:v>0.34394021778791334</c:v>
                </c:pt>
                <c:pt idx="273">
                  <c:v>0.34627189962996868</c:v>
                </c:pt>
                <c:pt idx="274">
                  <c:v>0.36630312394376457</c:v>
                </c:pt>
                <c:pt idx="275">
                  <c:v>0.36409461764107315</c:v>
                </c:pt>
                <c:pt idx="276">
                  <c:v>0.37754192003874831</c:v>
                </c:pt>
                <c:pt idx="277">
                  <c:v>0.3718463974174801</c:v>
                </c:pt>
                <c:pt idx="278">
                  <c:v>0.38458287879033159</c:v>
                </c:pt>
                <c:pt idx="279">
                  <c:v>0.3920301653263924</c:v>
                </c:pt>
                <c:pt idx="280">
                  <c:v>0.38630600247860941</c:v>
                </c:pt>
                <c:pt idx="281">
                  <c:v>0.38361157523601885</c:v>
                </c:pt>
                <c:pt idx="282">
                  <c:v>0.38310659100912225</c:v>
                </c:pt>
                <c:pt idx="283">
                  <c:v>0.38928677882455714</c:v>
                </c:pt>
                <c:pt idx="284">
                  <c:v>0.40366184919536402</c:v>
                </c:pt>
                <c:pt idx="285">
                  <c:v>0.40365332886805477</c:v>
                </c:pt>
                <c:pt idx="286">
                  <c:v>0.40878842920299246</c:v>
                </c:pt>
                <c:pt idx="287">
                  <c:v>0.41302688688404909</c:v>
                </c:pt>
                <c:pt idx="288">
                  <c:v>0.41707024183325153</c:v>
                </c:pt>
                <c:pt idx="289">
                  <c:v>0.41231422949538971</c:v>
                </c:pt>
                <c:pt idx="290">
                  <c:v>0.41541292589148748</c:v>
                </c:pt>
                <c:pt idx="291">
                  <c:v>0.4289989958654567</c:v>
                </c:pt>
                <c:pt idx="292">
                  <c:v>0.431688911635567</c:v>
                </c:pt>
                <c:pt idx="293">
                  <c:v>0.44241320533808587</c:v>
                </c:pt>
                <c:pt idx="294">
                  <c:v>0.43458822748057624</c:v>
                </c:pt>
                <c:pt idx="295">
                  <c:v>0.43604507999001013</c:v>
                </c:pt>
                <c:pt idx="296">
                  <c:v>0.44252044383768929</c:v>
                </c:pt>
                <c:pt idx="297">
                  <c:v>0.45391574379567523</c:v>
                </c:pt>
                <c:pt idx="298">
                  <c:v>0.45703784841970646</c:v>
                </c:pt>
                <c:pt idx="299">
                  <c:v>0.44846433672205349</c:v>
                </c:pt>
                <c:pt idx="300">
                  <c:v>0.44245029523331608</c:v>
                </c:pt>
                <c:pt idx="301">
                  <c:v>0.4710856344175251</c:v>
                </c:pt>
                <c:pt idx="302">
                  <c:v>0.44495112926531633</c:v>
                </c:pt>
                <c:pt idx="303">
                  <c:v>0.45785223582043527</c:v>
                </c:pt>
                <c:pt idx="304">
                  <c:v>0.46248459200722714</c:v>
                </c:pt>
                <c:pt idx="305">
                  <c:v>0.45758671724255423</c:v>
                </c:pt>
                <c:pt idx="306">
                  <c:v>0.47094694829952721</c:v>
                </c:pt>
                <c:pt idx="307">
                  <c:v>0.47999390158555116</c:v>
                </c:pt>
                <c:pt idx="308">
                  <c:v>0.4817565010282932</c:v>
                </c:pt>
                <c:pt idx="309">
                  <c:v>0.46554314220368864</c:v>
                </c:pt>
                <c:pt idx="310">
                  <c:v>0.47218027650201</c:v>
                </c:pt>
                <c:pt idx="311">
                  <c:v>0.49849034194299413</c:v>
                </c:pt>
                <c:pt idx="312">
                  <c:v>0.48033726369700225</c:v>
                </c:pt>
                <c:pt idx="313">
                  <c:v>0.46674682496528297</c:v>
                </c:pt>
                <c:pt idx="314">
                  <c:v>0.4939637125445952</c:v>
                </c:pt>
                <c:pt idx="315">
                  <c:v>0.49378953885997001</c:v>
                </c:pt>
                <c:pt idx="316">
                  <c:v>0.50892163506875443</c:v>
                </c:pt>
                <c:pt idx="317">
                  <c:v>0.52523054888219078</c:v>
                </c:pt>
                <c:pt idx="318">
                  <c:v>0.51081570246766483</c:v>
                </c:pt>
                <c:pt idx="319">
                  <c:v>0.49599607364325471</c:v>
                </c:pt>
                <c:pt idx="320">
                  <c:v>0.49748403404445612</c:v>
                </c:pt>
                <c:pt idx="321">
                  <c:v>0.5118088475037752</c:v>
                </c:pt>
                <c:pt idx="322">
                  <c:v>0.51703787896782738</c:v>
                </c:pt>
                <c:pt idx="323">
                  <c:v>0.50897066889285736</c:v>
                </c:pt>
                <c:pt idx="324">
                  <c:v>0.52045384568857556</c:v>
                </c:pt>
                <c:pt idx="325">
                  <c:v>0.51048256823434368</c:v>
                </c:pt>
                <c:pt idx="326">
                  <c:v>0.50450139241187753</c:v>
                </c:pt>
                <c:pt idx="327">
                  <c:v>0.51993233777028913</c:v>
                </c:pt>
                <c:pt idx="328">
                  <c:v>0.49156992559545248</c:v>
                </c:pt>
                <c:pt idx="329">
                  <c:v>0.49673280022129307</c:v>
                </c:pt>
                <c:pt idx="330">
                  <c:v>0.52805551840991594</c:v>
                </c:pt>
                <c:pt idx="331">
                  <c:v>0.56233062193871275</c:v>
                </c:pt>
                <c:pt idx="332">
                  <c:v>0.52620066100701246</c:v>
                </c:pt>
                <c:pt idx="333">
                  <c:v>0.55328907443678776</c:v>
                </c:pt>
                <c:pt idx="334">
                  <c:v>0.56115232443605634</c:v>
                </c:pt>
                <c:pt idx="335">
                  <c:v>0.5537004129131704</c:v>
                </c:pt>
                <c:pt idx="336">
                  <c:v>0.57934627022083851</c:v>
                </c:pt>
                <c:pt idx="337">
                  <c:v>0.56542560856778523</c:v>
                </c:pt>
                <c:pt idx="338">
                  <c:v>0.60437626884349771</c:v>
                </c:pt>
                <c:pt idx="339">
                  <c:v>0.60646945317724321</c:v>
                </c:pt>
                <c:pt idx="340">
                  <c:v>0.61959052077297916</c:v>
                </c:pt>
                <c:pt idx="341">
                  <c:v>0.64224899408013281</c:v>
                </c:pt>
                <c:pt idx="342">
                  <c:v>0.64909587997513829</c:v>
                </c:pt>
                <c:pt idx="343">
                  <c:v>0.67322093599310762</c:v>
                </c:pt>
                <c:pt idx="344">
                  <c:v>0.69408054502411964</c:v>
                </c:pt>
                <c:pt idx="345">
                  <c:v>0.69573570923065475</c:v>
                </c:pt>
                <c:pt idx="346">
                  <c:v>0.74174801720825989</c:v>
                </c:pt>
                <c:pt idx="347">
                  <c:v>0.74767949868497985</c:v>
                </c:pt>
                <c:pt idx="348">
                  <c:v>0.78388518628260262</c:v>
                </c:pt>
                <c:pt idx="349">
                  <c:v>0.76188470477281589</c:v>
                </c:pt>
                <c:pt idx="350">
                  <c:v>0.80389814144947225</c:v>
                </c:pt>
                <c:pt idx="351">
                  <c:v>0.80801196865907543</c:v>
                </c:pt>
                <c:pt idx="352">
                  <c:v>0.78311910241095628</c:v>
                </c:pt>
                <c:pt idx="353">
                  <c:v>0.80762327332876949</c:v>
                </c:pt>
                <c:pt idx="354">
                  <c:v>0.80873097059997223</c:v>
                </c:pt>
                <c:pt idx="355">
                  <c:v>0.77154296845001047</c:v>
                </c:pt>
                <c:pt idx="356">
                  <c:v>0.81187263293912482</c:v>
                </c:pt>
                <c:pt idx="357">
                  <c:v>0.78845664470387933</c:v>
                </c:pt>
                <c:pt idx="358">
                  <c:v>0.77663776569743148</c:v>
                </c:pt>
                <c:pt idx="359">
                  <c:v>0.79930901839955126</c:v>
                </c:pt>
                <c:pt idx="360">
                  <c:v>0.81943312867862284</c:v>
                </c:pt>
                <c:pt idx="361">
                  <c:v>0.86271593791109658</c:v>
                </c:pt>
                <c:pt idx="362">
                  <c:v>0.85790699747484966</c:v>
                </c:pt>
                <c:pt idx="363">
                  <c:v>0.87131128612705055</c:v>
                </c:pt>
                <c:pt idx="364">
                  <c:v>0.89607867515720263</c:v>
                </c:pt>
                <c:pt idx="365">
                  <c:v>0.88596307614555148</c:v>
                </c:pt>
                <c:pt idx="366">
                  <c:v>0.91815470459929593</c:v>
                </c:pt>
                <c:pt idx="367">
                  <c:v>0.94222084230029546</c:v>
                </c:pt>
                <c:pt idx="368">
                  <c:v>0.96348678076682026</c:v>
                </c:pt>
                <c:pt idx="369">
                  <c:v>1.0038071930184909</c:v>
                </c:pt>
                <c:pt idx="370">
                  <c:v>0.98350497166353557</c:v>
                </c:pt>
                <c:pt idx="371">
                  <c:v>0.97636491684742999</c:v>
                </c:pt>
                <c:pt idx="372">
                  <c:v>1.011433580122709</c:v>
                </c:pt>
                <c:pt idx="373">
                  <c:v>1.0214582399820951</c:v>
                </c:pt>
                <c:pt idx="374">
                  <c:v>1.0262906722050873</c:v>
                </c:pt>
                <c:pt idx="375">
                  <c:v>1.016189974412911</c:v>
                </c:pt>
                <c:pt idx="376">
                  <c:v>1.0138925268050494</c:v>
                </c:pt>
                <c:pt idx="377">
                  <c:v>1.0600240130576597</c:v>
                </c:pt>
                <c:pt idx="378">
                  <c:v>1.0138669577165951</c:v>
                </c:pt>
                <c:pt idx="379">
                  <c:v>1.0414692622334079</c:v>
                </c:pt>
                <c:pt idx="380">
                  <c:v>1.0252694325090905</c:v>
                </c:pt>
                <c:pt idx="381">
                  <c:v>1.0043915719331533</c:v>
                </c:pt>
                <c:pt idx="382">
                  <c:v>1.0009257815932449</c:v>
                </c:pt>
                <c:pt idx="383">
                  <c:v>0.92255963160188992</c:v>
                </c:pt>
                <c:pt idx="384">
                  <c:v>0.94159522139175211</c:v>
                </c:pt>
                <c:pt idx="385">
                  <c:v>0.82058978297091034</c:v>
                </c:pt>
                <c:pt idx="386">
                  <c:v>0.80341056083672413</c:v>
                </c:pt>
                <c:pt idx="387">
                  <c:v>0.72854476901583998</c:v>
                </c:pt>
                <c:pt idx="388">
                  <c:v>0.69476136543400224</c:v>
                </c:pt>
                <c:pt idx="389">
                  <c:v>0.66102032266313637</c:v>
                </c:pt>
                <c:pt idx="390">
                  <c:v>0.5536399924194888</c:v>
                </c:pt>
                <c:pt idx="391">
                  <c:v>0.54013182074310262</c:v>
                </c:pt>
                <c:pt idx="392">
                  <c:v>0.46327781843093541</c:v>
                </c:pt>
                <c:pt idx="393">
                  <c:v>0.39408468634595556</c:v>
                </c:pt>
                <c:pt idx="394">
                  <c:v>0.36713668609694428</c:v>
                </c:pt>
                <c:pt idx="395">
                  <c:v>0.3406779581953065</c:v>
                </c:pt>
                <c:pt idx="396">
                  <c:v>0.29994194208454028</c:v>
                </c:pt>
                <c:pt idx="397">
                  <c:v>0.27635361994625618</c:v>
                </c:pt>
                <c:pt idx="398">
                  <c:v>0.22347100168139641</c:v>
                </c:pt>
                <c:pt idx="399">
                  <c:v>0.20495708388655709</c:v>
                </c:pt>
                <c:pt idx="400">
                  <c:v>0.18911947401180881</c:v>
                </c:pt>
                <c:pt idx="401">
                  <c:v>0.14822896334625796</c:v>
                </c:pt>
                <c:pt idx="402">
                  <c:v>0.1428083658553711</c:v>
                </c:pt>
                <c:pt idx="403">
                  <c:v>0.1444795010847312</c:v>
                </c:pt>
                <c:pt idx="404">
                  <c:v>0.10586195619759767</c:v>
                </c:pt>
                <c:pt idx="405">
                  <c:v>0.11555709989874834</c:v>
                </c:pt>
                <c:pt idx="406">
                  <c:v>9.0919468465944897E-2</c:v>
                </c:pt>
                <c:pt idx="407">
                  <c:v>7.8604108429266656E-2</c:v>
                </c:pt>
                <c:pt idx="408">
                  <c:v>8.2476567513373636E-2</c:v>
                </c:pt>
                <c:pt idx="409">
                  <c:v>6.2942510217313105E-2</c:v>
                </c:pt>
                <c:pt idx="410">
                  <c:v>5.6716249106885101E-2</c:v>
                </c:pt>
                <c:pt idx="411">
                  <c:v>5.9233980558084313E-2</c:v>
                </c:pt>
                <c:pt idx="412">
                  <c:v>4.8666509044366639E-2</c:v>
                </c:pt>
                <c:pt idx="413">
                  <c:v>4.3923721723009526E-2</c:v>
                </c:pt>
                <c:pt idx="414">
                  <c:v>4.8115500473772388E-2</c:v>
                </c:pt>
                <c:pt idx="415">
                  <c:v>3.4901938834100657E-2</c:v>
                </c:pt>
                <c:pt idx="416">
                  <c:v>3.9650559424352284E-2</c:v>
                </c:pt>
                <c:pt idx="417">
                  <c:v>3.8631829957434818E-2</c:v>
                </c:pt>
                <c:pt idx="418">
                  <c:v>4.8197398569492005E-2</c:v>
                </c:pt>
                <c:pt idx="419">
                  <c:v>4.5032536989574275E-2</c:v>
                </c:pt>
                <c:pt idx="420">
                  <c:v>2.9340188122747433E-2</c:v>
                </c:pt>
                <c:pt idx="421">
                  <c:v>2.2063849185696326E-2</c:v>
                </c:pt>
                <c:pt idx="422">
                  <c:v>3.1480420025813714E-2</c:v>
                </c:pt>
                <c:pt idx="423">
                  <c:v>3.9982899343387834E-2</c:v>
                </c:pt>
                <c:pt idx="424">
                  <c:v>2.0645182027191518E-2</c:v>
                </c:pt>
                <c:pt idx="425">
                  <c:v>5.2788837496272084E-2</c:v>
                </c:pt>
                <c:pt idx="426">
                  <c:v>4.8844741317015966E-2</c:v>
                </c:pt>
                <c:pt idx="427">
                  <c:v>3.9493061382812424E-2</c:v>
                </c:pt>
                <c:pt idx="428">
                  <c:v>3.9353867906259651E-2</c:v>
                </c:pt>
                <c:pt idx="429">
                  <c:v>3.9492567766610254E-2</c:v>
                </c:pt>
                <c:pt idx="430">
                  <c:v>2.7148850044176297E-2</c:v>
                </c:pt>
                <c:pt idx="431">
                  <c:v>2.2788983715782602E-2</c:v>
                </c:pt>
                <c:pt idx="432">
                  <c:v>2.5378044016833315E-2</c:v>
                </c:pt>
                <c:pt idx="433">
                  <c:v>2.1786866624558397E-2</c:v>
                </c:pt>
                <c:pt idx="434">
                  <c:v>2.4843930391426971E-2</c:v>
                </c:pt>
                <c:pt idx="435">
                  <c:v>4.1148946178768353E-2</c:v>
                </c:pt>
                <c:pt idx="436">
                  <c:v>2.8536427272554919E-2</c:v>
                </c:pt>
                <c:pt idx="437">
                  <c:v>1.6465268741616659E-2</c:v>
                </c:pt>
                <c:pt idx="438">
                  <c:v>4.6014440729706278E-2</c:v>
                </c:pt>
                <c:pt idx="439">
                  <c:v>2.6880584428435137E-2</c:v>
                </c:pt>
                <c:pt idx="440">
                  <c:v>1.2844313218119331E-2</c:v>
                </c:pt>
                <c:pt idx="441">
                  <c:v>4.6249752036013461E-2</c:v>
                </c:pt>
                <c:pt idx="442">
                  <c:v>2.9825138580071384E-2</c:v>
                </c:pt>
                <c:pt idx="443">
                  <c:v>9.7952482167110305E-3</c:v>
                </c:pt>
                <c:pt idx="444">
                  <c:v>1.7959671792529247E-2</c:v>
                </c:pt>
                <c:pt idx="445">
                  <c:v>3.6893306606254055E-2</c:v>
                </c:pt>
                <c:pt idx="446">
                  <c:v>3.9307637179054299E-2</c:v>
                </c:pt>
                <c:pt idx="447">
                  <c:v>3.0653736872254173E-2</c:v>
                </c:pt>
                <c:pt idx="448">
                  <c:v>2.7729998739039724E-2</c:v>
                </c:pt>
                <c:pt idx="449">
                  <c:v>2.5666776788194668E-2</c:v>
                </c:pt>
                <c:pt idx="450">
                  <c:v>2.0370012641113804E-3</c:v>
                </c:pt>
                <c:pt idx="451">
                  <c:v>3.0356491227248154E-2</c:v>
                </c:pt>
                <c:pt idx="452">
                  <c:v>3.1834734921485558E-2</c:v>
                </c:pt>
                <c:pt idx="453">
                  <c:v>4.166487635016114E-2</c:v>
                </c:pt>
                <c:pt idx="454">
                  <c:v>4.7173630703910625E-2</c:v>
                </c:pt>
                <c:pt idx="455">
                  <c:v>2.2078822352890371E-2</c:v>
                </c:pt>
                <c:pt idx="456">
                  <c:v>6.1581449049579386E-2</c:v>
                </c:pt>
                <c:pt idx="457">
                  <c:v>5.8625859466328686E-2</c:v>
                </c:pt>
                <c:pt idx="458">
                  <c:v>3.4821994250061827E-2</c:v>
                </c:pt>
                <c:pt idx="459">
                  <c:v>1.7196434678672854E-2</c:v>
                </c:pt>
                <c:pt idx="460">
                  <c:v>9.6090718237744985E-3</c:v>
                </c:pt>
                <c:pt idx="461">
                  <c:v>3.7731892544372335E-2</c:v>
                </c:pt>
                <c:pt idx="462">
                  <c:v>5.0418196955895139E-2</c:v>
                </c:pt>
                <c:pt idx="463">
                  <c:v>2.242237877439917E-3</c:v>
                </c:pt>
                <c:pt idx="464">
                  <c:v>3.1579220753559172E-2</c:v>
                </c:pt>
                <c:pt idx="465">
                  <c:v>7.0176790306137439E-3</c:v>
                </c:pt>
                <c:pt idx="466">
                  <c:v>2.7830355095344546E-2</c:v>
                </c:pt>
                <c:pt idx="467">
                  <c:v>5.2881596923194912E-2</c:v>
                </c:pt>
                <c:pt idx="468">
                  <c:v>4.439220724795253E-2</c:v>
                </c:pt>
                <c:pt idx="469">
                  <c:v>3.8900744628810345E-2</c:v>
                </c:pt>
                <c:pt idx="470">
                  <c:v>3.452814997411429E-2</c:v>
                </c:pt>
                <c:pt idx="471">
                  <c:v>1.490827849745859E-2</c:v>
                </c:pt>
                <c:pt idx="472">
                  <c:v>6.2311942852899441E-2</c:v>
                </c:pt>
                <c:pt idx="473">
                  <c:v>4.9535479257390908E-2</c:v>
                </c:pt>
                <c:pt idx="474">
                  <c:v>2.3738020584303233E-2</c:v>
                </c:pt>
                <c:pt idx="475">
                  <c:v>1.1118430960887429E-2</c:v>
                </c:pt>
                <c:pt idx="476">
                  <c:v>6.4306618890759256E-3</c:v>
                </c:pt>
                <c:pt idx="477">
                  <c:v>5.1134251286331013E-2</c:v>
                </c:pt>
                <c:pt idx="478">
                  <c:v>-7.2753846522347829E-3</c:v>
                </c:pt>
                <c:pt idx="479">
                  <c:v>1.994697256891851E-2</c:v>
                </c:pt>
                <c:pt idx="480">
                  <c:v>1.9868043655912253E-2</c:v>
                </c:pt>
                <c:pt idx="481">
                  <c:v>7.6375961881255477E-2</c:v>
                </c:pt>
                <c:pt idx="482">
                  <c:v>-6.0505599551831761E-3</c:v>
                </c:pt>
                <c:pt idx="483">
                  <c:v>2.4077614692059147E-2</c:v>
                </c:pt>
                <c:pt idx="484">
                  <c:v>3.7176337801495533E-2</c:v>
                </c:pt>
                <c:pt idx="485">
                  <c:v>-1.1133579759174604E-2</c:v>
                </c:pt>
                <c:pt idx="486">
                  <c:v>4.6605644222860176E-3</c:v>
                </c:pt>
                <c:pt idx="487">
                  <c:v>3.6131060834352698E-2</c:v>
                </c:pt>
                <c:pt idx="488">
                  <c:v>-6.8712223740344395E-3</c:v>
                </c:pt>
                <c:pt idx="489">
                  <c:v>4.0729572669315301E-3</c:v>
                </c:pt>
                <c:pt idx="490">
                  <c:v>-2.4511930935001973E-2</c:v>
                </c:pt>
                <c:pt idx="491">
                  <c:v>-9.0889625513639327E-3</c:v>
                </c:pt>
                <c:pt idx="492">
                  <c:v>3.7139045670463645E-2</c:v>
                </c:pt>
                <c:pt idx="493">
                  <c:v>5.7982998906958412E-2</c:v>
                </c:pt>
                <c:pt idx="494">
                  <c:v>1.0315784599217134E-2</c:v>
                </c:pt>
                <c:pt idx="495">
                  <c:v>2.3930770388727728E-2</c:v>
                </c:pt>
                <c:pt idx="496">
                  <c:v>-7.3952376939538855E-3</c:v>
                </c:pt>
                <c:pt idx="497">
                  <c:v>-7.4138828981026132E-3</c:v>
                </c:pt>
                <c:pt idx="498">
                  <c:v>2.2646637093356407E-2</c:v>
                </c:pt>
                <c:pt idx="499">
                  <c:v>3.7481396165715879E-2</c:v>
                </c:pt>
                <c:pt idx="500">
                  <c:v>-2.250293639423858E-2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L3_summary!$W$2</c:f>
              <c:strCache>
                <c:ptCount val="1"/>
                <c:pt idx="0">
                  <c:v>FAC_100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L3_summary!$U$3:$U$503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L3_summary!$W$3:$W$503</c:f>
              <c:numCache>
                <c:formatCode>General</c:formatCode>
                <c:ptCount val="501"/>
                <c:pt idx="0">
                  <c:v>1.0173038706463358</c:v>
                </c:pt>
                <c:pt idx="1">
                  <c:v>1.014892421793967</c:v>
                </c:pt>
                <c:pt idx="2">
                  <c:v>1.0098718212983262</c:v>
                </c:pt>
                <c:pt idx="3">
                  <c:v>1.00162358544075</c:v>
                </c:pt>
                <c:pt idx="4">
                  <c:v>1.0078447690432213</c:v>
                </c:pt>
                <c:pt idx="5">
                  <c:v>1.0107029535193524</c:v>
                </c:pt>
                <c:pt idx="6">
                  <c:v>1.0068452054316424</c:v>
                </c:pt>
                <c:pt idx="7">
                  <c:v>1.0007166545280848</c:v>
                </c:pt>
                <c:pt idx="8">
                  <c:v>1.0068725545503447</c:v>
                </c:pt>
                <c:pt idx="9">
                  <c:v>0.9971174182906849</c:v>
                </c:pt>
                <c:pt idx="10">
                  <c:v>0.99575950305547478</c:v>
                </c:pt>
                <c:pt idx="11">
                  <c:v>1.0000323543378589</c:v>
                </c:pt>
                <c:pt idx="12">
                  <c:v>0.99525521637147341</c:v>
                </c:pt>
                <c:pt idx="13">
                  <c:v>0.97566948263270503</c:v>
                </c:pt>
                <c:pt idx="14">
                  <c:v>0.98086009972341448</c:v>
                </c:pt>
                <c:pt idx="15">
                  <c:v>0.97253289692588518</c:v>
                </c:pt>
                <c:pt idx="16">
                  <c:v>0.97639810521407444</c:v>
                </c:pt>
                <c:pt idx="17">
                  <c:v>0.97101009369784141</c:v>
                </c:pt>
                <c:pt idx="18">
                  <c:v>0.97633707730551211</c:v>
                </c:pt>
                <c:pt idx="19">
                  <c:v>0.98404230637132384</c:v>
                </c:pt>
                <c:pt idx="20">
                  <c:v>0.97382728778543859</c:v>
                </c:pt>
                <c:pt idx="21">
                  <c:v>0.98324725796978907</c:v>
                </c:pt>
                <c:pt idx="22">
                  <c:v>1.0029828486775441</c:v>
                </c:pt>
                <c:pt idx="23">
                  <c:v>0.98888429976441783</c:v>
                </c:pt>
                <c:pt idx="24">
                  <c:v>0.99143466145667447</c:v>
                </c:pt>
                <c:pt idx="25">
                  <c:v>0.98707916446993482</c:v>
                </c:pt>
                <c:pt idx="26">
                  <c:v>0.99170395150214963</c:v>
                </c:pt>
                <c:pt idx="27">
                  <c:v>0.99879102250264062</c:v>
                </c:pt>
                <c:pt idx="28">
                  <c:v>1.0008881619463006</c:v>
                </c:pt>
                <c:pt idx="29">
                  <c:v>1.0143631374201281</c:v>
                </c:pt>
                <c:pt idx="30">
                  <c:v>1.0250936769202093</c:v>
                </c:pt>
                <c:pt idx="31">
                  <c:v>1.0258109875668497</c:v>
                </c:pt>
                <c:pt idx="32">
                  <c:v>1.0295056654087764</c:v>
                </c:pt>
                <c:pt idx="33">
                  <c:v>1.0403072324962743</c:v>
                </c:pt>
                <c:pt idx="34">
                  <c:v>1.0279468589422367</c:v>
                </c:pt>
                <c:pt idx="35">
                  <c:v>1.0398353406183027</c:v>
                </c:pt>
                <c:pt idx="36">
                  <c:v>1.0414528207411986</c:v>
                </c:pt>
                <c:pt idx="37">
                  <c:v>1.0512912619275145</c:v>
                </c:pt>
                <c:pt idx="38">
                  <c:v>1.0504409218394408</c:v>
                </c:pt>
                <c:pt idx="39">
                  <c:v>1.0543335518761741</c:v>
                </c:pt>
                <c:pt idx="40">
                  <c:v>1.0480419823388583</c:v>
                </c:pt>
                <c:pt idx="41">
                  <c:v>1.061478881908118</c:v>
                </c:pt>
                <c:pt idx="42">
                  <c:v>1.0344341589476815</c:v>
                </c:pt>
                <c:pt idx="43">
                  <c:v>1.0450151569911232</c:v>
                </c:pt>
                <c:pt idx="44">
                  <c:v>1.0196472899414284</c:v>
                </c:pt>
                <c:pt idx="45">
                  <c:v>1.0304404967412495</c:v>
                </c:pt>
                <c:pt idx="46">
                  <c:v>1.023749201328235</c:v>
                </c:pt>
                <c:pt idx="47">
                  <c:v>1.0311923424950555</c:v>
                </c:pt>
                <c:pt idx="48">
                  <c:v>1.0239180735295739</c:v>
                </c:pt>
                <c:pt idx="49">
                  <c:v>1.0015860978654705</c:v>
                </c:pt>
                <c:pt idx="50">
                  <c:v>0.99653215629951242</c:v>
                </c:pt>
                <c:pt idx="51">
                  <c:v>0.99209452026645206</c:v>
                </c:pt>
                <c:pt idx="52">
                  <c:v>0.97603013562007479</c:v>
                </c:pt>
                <c:pt idx="53">
                  <c:v>0.97465382416045709</c:v>
                </c:pt>
                <c:pt idx="54">
                  <c:v>0.99175329995455008</c:v>
                </c:pt>
                <c:pt idx="55">
                  <c:v>0.99288047746137886</c:v>
                </c:pt>
                <c:pt idx="56">
                  <c:v>0.98558377331431202</c:v>
                </c:pt>
                <c:pt idx="57">
                  <c:v>0.98001448377399203</c:v>
                </c:pt>
                <c:pt idx="58">
                  <c:v>0.9912975884826789</c:v>
                </c:pt>
                <c:pt idx="59">
                  <c:v>0.9829473189175838</c:v>
                </c:pt>
                <c:pt idx="60">
                  <c:v>0.99109493972699336</c:v>
                </c:pt>
                <c:pt idx="61">
                  <c:v>0.99275045376876958</c:v>
                </c:pt>
                <c:pt idx="62">
                  <c:v>0.98904703316693976</c:v>
                </c:pt>
                <c:pt idx="63">
                  <c:v>0.98597924524590619</c:v>
                </c:pt>
                <c:pt idx="64">
                  <c:v>1.0054826243214914</c:v>
                </c:pt>
                <c:pt idx="65">
                  <c:v>1.0003720433826979</c:v>
                </c:pt>
                <c:pt idx="66">
                  <c:v>1.0180970368173714</c:v>
                </c:pt>
                <c:pt idx="67">
                  <c:v>0.9911075289800515</c:v>
                </c:pt>
                <c:pt idx="68">
                  <c:v>0.99388897097477846</c:v>
                </c:pt>
                <c:pt idx="69">
                  <c:v>0.99888404493178051</c:v>
                </c:pt>
                <c:pt idx="70">
                  <c:v>1.0272017392582913</c:v>
                </c:pt>
                <c:pt idx="71">
                  <c:v>1.0040845494160007</c:v>
                </c:pt>
                <c:pt idx="72">
                  <c:v>1.0171912469441569</c:v>
                </c:pt>
                <c:pt idx="73">
                  <c:v>1.0326321703714412</c:v>
                </c:pt>
                <c:pt idx="74">
                  <c:v>1.0352631507139554</c:v>
                </c:pt>
                <c:pt idx="75">
                  <c:v>1.0418933816092419</c:v>
                </c:pt>
                <c:pt idx="76">
                  <c:v>1.0363953849729841</c:v>
                </c:pt>
                <c:pt idx="77">
                  <c:v>1.0487715260464607</c:v>
                </c:pt>
                <c:pt idx="78">
                  <c:v>1.0573399514694184</c:v>
                </c:pt>
                <c:pt idx="79">
                  <c:v>1.0575732426808646</c:v>
                </c:pt>
                <c:pt idx="80">
                  <c:v>1.0645538839289137</c:v>
                </c:pt>
                <c:pt idx="81">
                  <c:v>1.0582454267024846</c:v>
                </c:pt>
                <c:pt idx="82">
                  <c:v>1.0709906603910702</c:v>
                </c:pt>
                <c:pt idx="83">
                  <c:v>1.0664928716843598</c:v>
                </c:pt>
                <c:pt idx="84">
                  <c:v>1.0782657645216471</c:v>
                </c:pt>
                <c:pt idx="85">
                  <c:v>1.0764142262141456</c:v>
                </c:pt>
                <c:pt idx="86">
                  <c:v>1.0755824840932939</c:v>
                </c:pt>
                <c:pt idx="87">
                  <c:v>1.0805015729968697</c:v>
                </c:pt>
                <c:pt idx="88">
                  <c:v>1.0717295827127788</c:v>
                </c:pt>
                <c:pt idx="89">
                  <c:v>1.080960653346607</c:v>
                </c:pt>
                <c:pt idx="90">
                  <c:v>1.0741097277920744</c:v>
                </c:pt>
                <c:pt idx="91">
                  <c:v>1.0834104697682501</c:v>
                </c:pt>
                <c:pt idx="92">
                  <c:v>1.0736082577887571</c:v>
                </c:pt>
                <c:pt idx="93">
                  <c:v>1.0692506562776936</c:v>
                </c:pt>
                <c:pt idx="94">
                  <c:v>1.075929922279917</c:v>
                </c:pt>
                <c:pt idx="95">
                  <c:v>1.0730143472374689</c:v>
                </c:pt>
                <c:pt idx="96">
                  <c:v>1.0822810379444818</c:v>
                </c:pt>
                <c:pt idx="97">
                  <c:v>1.0947277294912998</c:v>
                </c:pt>
                <c:pt idx="98">
                  <c:v>1.1029384049230775</c:v>
                </c:pt>
                <c:pt idx="99">
                  <c:v>1.1042043190921806</c:v>
                </c:pt>
                <c:pt idx="100">
                  <c:v>1.1010962385488652</c:v>
                </c:pt>
                <c:pt idx="101">
                  <c:v>1.1124636524086031</c:v>
                </c:pt>
                <c:pt idx="102">
                  <c:v>1.1204744071765289</c:v>
                </c:pt>
                <c:pt idx="103">
                  <c:v>1.1342810084078756</c:v>
                </c:pt>
                <c:pt idx="104">
                  <c:v>1.135715348028574</c:v>
                </c:pt>
                <c:pt idx="105">
                  <c:v>1.1370852926255146</c:v>
                </c:pt>
                <c:pt idx="106">
                  <c:v>1.1386910636030354</c:v>
                </c:pt>
                <c:pt idx="107">
                  <c:v>1.165414994108819</c:v>
                </c:pt>
                <c:pt idx="108">
                  <c:v>1.1843205368095633</c:v>
                </c:pt>
                <c:pt idx="109">
                  <c:v>1.1828740839528122</c:v>
                </c:pt>
                <c:pt idx="110">
                  <c:v>1.1921994762577734</c:v>
                </c:pt>
                <c:pt idx="111">
                  <c:v>1.1864074005385381</c:v>
                </c:pt>
                <c:pt idx="112">
                  <c:v>1.2042903550081461</c:v>
                </c:pt>
                <c:pt idx="113">
                  <c:v>1.2152945848755268</c:v>
                </c:pt>
                <c:pt idx="114">
                  <c:v>1.2266403189768653</c:v>
                </c:pt>
                <c:pt idx="115">
                  <c:v>1.2306560997742977</c:v>
                </c:pt>
                <c:pt idx="116">
                  <c:v>1.2336706334697665</c:v>
                </c:pt>
                <c:pt idx="117">
                  <c:v>1.2429554942102496</c:v>
                </c:pt>
                <c:pt idx="118">
                  <c:v>1.2431392345959367</c:v>
                </c:pt>
                <c:pt idx="119">
                  <c:v>1.2388652899194361</c:v>
                </c:pt>
                <c:pt idx="120">
                  <c:v>1.2452216889906462</c:v>
                </c:pt>
                <c:pt idx="121">
                  <c:v>1.2512302306069558</c:v>
                </c:pt>
                <c:pt idx="122">
                  <c:v>1.2482432383632673</c:v>
                </c:pt>
                <c:pt idx="123">
                  <c:v>1.2501625403975472</c:v>
                </c:pt>
                <c:pt idx="124">
                  <c:v>1.254247600284335</c:v>
                </c:pt>
                <c:pt idx="125">
                  <c:v>1.2568937420952808</c:v>
                </c:pt>
                <c:pt idx="126">
                  <c:v>1.2629140368013752</c:v>
                </c:pt>
                <c:pt idx="127">
                  <c:v>1.2712314989463387</c:v>
                </c:pt>
                <c:pt idx="128">
                  <c:v>1.274739174835299</c:v>
                </c:pt>
                <c:pt idx="129">
                  <c:v>1.280519099821265</c:v>
                </c:pt>
                <c:pt idx="130">
                  <c:v>1.2993401026254856</c:v>
                </c:pt>
                <c:pt idx="131">
                  <c:v>1.2999444291989186</c:v>
                </c:pt>
                <c:pt idx="132">
                  <c:v>1.3084010488144868</c:v>
                </c:pt>
                <c:pt idx="133">
                  <c:v>1.3084978100881965</c:v>
                </c:pt>
                <c:pt idx="134">
                  <c:v>1.3174890258853351</c:v>
                </c:pt>
                <c:pt idx="135">
                  <c:v>1.3158380040769369</c:v>
                </c:pt>
                <c:pt idx="136">
                  <c:v>1.3070101112701584</c:v>
                </c:pt>
                <c:pt idx="137">
                  <c:v>1.3170849741901298</c:v>
                </c:pt>
                <c:pt idx="138">
                  <c:v>1.3098944359658322</c:v>
                </c:pt>
                <c:pt idx="139">
                  <c:v>1.3066292534140882</c:v>
                </c:pt>
                <c:pt idx="140">
                  <c:v>1.3146928382352705</c:v>
                </c:pt>
                <c:pt idx="141">
                  <c:v>1.308708285814157</c:v>
                </c:pt>
                <c:pt idx="142">
                  <c:v>1.304013781330942</c:v>
                </c:pt>
                <c:pt idx="143">
                  <c:v>1.2954998260916359</c:v>
                </c:pt>
                <c:pt idx="144">
                  <c:v>1.2851184645721154</c:v>
                </c:pt>
                <c:pt idx="145">
                  <c:v>1.2847323238647763</c:v>
                </c:pt>
                <c:pt idx="146">
                  <c:v>1.2675541085864028</c:v>
                </c:pt>
                <c:pt idx="147">
                  <c:v>1.2620857143621782</c:v>
                </c:pt>
                <c:pt idx="148">
                  <c:v>1.2527452978806224</c:v>
                </c:pt>
                <c:pt idx="149">
                  <c:v>1.2355390973705518</c:v>
                </c:pt>
                <c:pt idx="150">
                  <c:v>1.2329075322327345</c:v>
                </c:pt>
                <c:pt idx="151">
                  <c:v>1.2240939570538538</c:v>
                </c:pt>
                <c:pt idx="152">
                  <c:v>1.2150581725755751</c:v>
                </c:pt>
                <c:pt idx="153">
                  <c:v>1.2039624047791257</c:v>
                </c:pt>
                <c:pt idx="154">
                  <c:v>1.2086965984458882</c:v>
                </c:pt>
                <c:pt idx="155">
                  <c:v>1.1917403389641883</c:v>
                </c:pt>
                <c:pt idx="156">
                  <c:v>1.2009157092821185</c:v>
                </c:pt>
                <c:pt idx="157">
                  <c:v>1.1972070449339458</c:v>
                </c:pt>
                <c:pt idx="158">
                  <c:v>1.1973756706772476</c:v>
                </c:pt>
                <c:pt idx="159">
                  <c:v>1.2016085175978262</c:v>
                </c:pt>
                <c:pt idx="160">
                  <c:v>1.1885047901341641</c:v>
                </c:pt>
                <c:pt idx="161">
                  <c:v>1.1906340866392875</c:v>
                </c:pt>
                <c:pt idx="162">
                  <c:v>1.1932883007674295</c:v>
                </c:pt>
                <c:pt idx="163">
                  <c:v>1.1968300394135321</c:v>
                </c:pt>
                <c:pt idx="164">
                  <c:v>1.2106602457002118</c:v>
                </c:pt>
                <c:pt idx="165">
                  <c:v>1.206247855750594</c:v>
                </c:pt>
                <c:pt idx="166">
                  <c:v>1.207480470656239</c:v>
                </c:pt>
                <c:pt idx="167">
                  <c:v>1.2079455768401222</c:v>
                </c:pt>
                <c:pt idx="168">
                  <c:v>1.1989464645287153</c:v>
                </c:pt>
                <c:pt idx="169">
                  <c:v>1.206402396061151</c:v>
                </c:pt>
                <c:pt idx="170">
                  <c:v>1.215767679322991</c:v>
                </c:pt>
                <c:pt idx="171">
                  <c:v>1.2207725866682559</c:v>
                </c:pt>
                <c:pt idx="172">
                  <c:v>1.2139421560316388</c:v>
                </c:pt>
                <c:pt idx="173">
                  <c:v>1.2093870369688917</c:v>
                </c:pt>
                <c:pt idx="174">
                  <c:v>1.2175278210059961</c:v>
                </c:pt>
                <c:pt idx="175">
                  <c:v>1.2190484657546159</c:v>
                </c:pt>
                <c:pt idx="176">
                  <c:v>1.2181471339160144</c:v>
                </c:pt>
                <c:pt idx="177">
                  <c:v>1.2083116330635866</c:v>
                </c:pt>
                <c:pt idx="178">
                  <c:v>1.2198144674247948</c:v>
                </c:pt>
                <c:pt idx="179">
                  <c:v>1.2051214090599773</c:v>
                </c:pt>
                <c:pt idx="180">
                  <c:v>1.2035963649507759</c:v>
                </c:pt>
                <c:pt idx="181">
                  <c:v>1.2006681398821943</c:v>
                </c:pt>
                <c:pt idx="182">
                  <c:v>1.1958848925935301</c:v>
                </c:pt>
                <c:pt idx="183">
                  <c:v>1.1898254432334581</c:v>
                </c:pt>
                <c:pt idx="184">
                  <c:v>1.174840547670011</c:v>
                </c:pt>
                <c:pt idx="185">
                  <c:v>1.1753219439954301</c:v>
                </c:pt>
                <c:pt idx="186">
                  <c:v>1.1618726952928446</c:v>
                </c:pt>
                <c:pt idx="187">
                  <c:v>1.1502767634520268</c:v>
                </c:pt>
                <c:pt idx="188">
                  <c:v>1.1394199390381137</c:v>
                </c:pt>
                <c:pt idx="189">
                  <c:v>1.134853524570165</c:v>
                </c:pt>
                <c:pt idx="190">
                  <c:v>1.1283874280975386</c:v>
                </c:pt>
                <c:pt idx="191">
                  <c:v>1.1056535987224927</c:v>
                </c:pt>
                <c:pt idx="192">
                  <c:v>1.0886629379772448</c:v>
                </c:pt>
                <c:pt idx="193">
                  <c:v>1.0680131474155885</c:v>
                </c:pt>
                <c:pt idx="194">
                  <c:v>1.0657333100815267</c:v>
                </c:pt>
                <c:pt idx="195">
                  <c:v>1.0267297359684207</c:v>
                </c:pt>
                <c:pt idx="196">
                  <c:v>1.0017036586658143</c:v>
                </c:pt>
                <c:pt idx="197">
                  <c:v>0.98847019345338238</c:v>
                </c:pt>
                <c:pt idx="198">
                  <c:v>0.9597502628128276</c:v>
                </c:pt>
                <c:pt idx="199">
                  <c:v>0.94595871829043354</c:v>
                </c:pt>
                <c:pt idx="200">
                  <c:v>0.92388553827929221</c:v>
                </c:pt>
                <c:pt idx="201">
                  <c:v>0.90329723686606467</c:v>
                </c:pt>
                <c:pt idx="202">
                  <c:v>0.87942805098781318</c:v>
                </c:pt>
                <c:pt idx="203">
                  <c:v>0.84868706565459506</c:v>
                </c:pt>
                <c:pt idx="204">
                  <c:v>0.82099298104327911</c:v>
                </c:pt>
                <c:pt idx="205">
                  <c:v>0.79307216183432316</c:v>
                </c:pt>
                <c:pt idx="206">
                  <c:v>0.7609847156165509</c:v>
                </c:pt>
                <c:pt idx="207">
                  <c:v>0.74769219378061136</c:v>
                </c:pt>
                <c:pt idx="208">
                  <c:v>0.72140552726510443</c:v>
                </c:pt>
                <c:pt idx="209">
                  <c:v>0.69976108619391408</c:v>
                </c:pt>
                <c:pt idx="210">
                  <c:v>0.66931442964241505</c:v>
                </c:pt>
                <c:pt idx="211">
                  <c:v>0.64329019793734143</c:v>
                </c:pt>
                <c:pt idx="212">
                  <c:v>0.62033350913354413</c:v>
                </c:pt>
                <c:pt idx="213">
                  <c:v>0.59805158275380466</c:v>
                </c:pt>
                <c:pt idx="214">
                  <c:v>0.58111456165278064</c:v>
                </c:pt>
                <c:pt idx="215">
                  <c:v>0.56019348816970671</c:v>
                </c:pt>
                <c:pt idx="216">
                  <c:v>0.53054326932976248</c:v>
                </c:pt>
                <c:pt idx="217">
                  <c:v>0.51761199480061304</c:v>
                </c:pt>
                <c:pt idx="218">
                  <c:v>0.49946530600088668</c:v>
                </c:pt>
                <c:pt idx="219">
                  <c:v>0.48159215017340695</c:v>
                </c:pt>
                <c:pt idx="220">
                  <c:v>0.46852438210498698</c:v>
                </c:pt>
                <c:pt idx="221">
                  <c:v>0.43874035013303425</c:v>
                </c:pt>
                <c:pt idx="222">
                  <c:v>0.42557178446237898</c:v>
                </c:pt>
                <c:pt idx="223">
                  <c:v>0.41202385237567885</c:v>
                </c:pt>
                <c:pt idx="224">
                  <c:v>0.40035423243344442</c:v>
                </c:pt>
                <c:pt idx="225">
                  <c:v>0.38780218504683345</c:v>
                </c:pt>
                <c:pt idx="226">
                  <c:v>0.3794005131025962</c:v>
                </c:pt>
                <c:pt idx="227">
                  <c:v>0.36902530514866921</c:v>
                </c:pt>
                <c:pt idx="228">
                  <c:v>0.36140794152381273</c:v>
                </c:pt>
                <c:pt idx="229">
                  <c:v>0.35921245823877634</c:v>
                </c:pt>
                <c:pt idx="230">
                  <c:v>0.35358992430568953</c:v>
                </c:pt>
                <c:pt idx="231">
                  <c:v>0.34298476315336424</c:v>
                </c:pt>
                <c:pt idx="232">
                  <c:v>0.33762843059580788</c:v>
                </c:pt>
                <c:pt idx="233">
                  <c:v>0.33547434853445612</c:v>
                </c:pt>
                <c:pt idx="234">
                  <c:v>0.32610346700132786</c:v>
                </c:pt>
                <c:pt idx="235">
                  <c:v>0.32570308617882771</c:v>
                </c:pt>
                <c:pt idx="236">
                  <c:v>0.32806487978820242</c:v>
                </c:pt>
                <c:pt idx="237">
                  <c:v>0.31869011909587286</c:v>
                </c:pt>
                <c:pt idx="238">
                  <c:v>0.3177752814204825</c:v>
                </c:pt>
                <c:pt idx="239">
                  <c:v>0.31649129981489205</c:v>
                </c:pt>
                <c:pt idx="240">
                  <c:v>0.31435338023939885</c:v>
                </c:pt>
                <c:pt idx="241">
                  <c:v>0.31390837572541119</c:v>
                </c:pt>
                <c:pt idx="242">
                  <c:v>0.3114295495848225</c:v>
                </c:pt>
                <c:pt idx="243">
                  <c:v>0.31254607912358195</c:v>
                </c:pt>
                <c:pt idx="244">
                  <c:v>0.31124241872671488</c:v>
                </c:pt>
                <c:pt idx="245">
                  <c:v>0.30833127289254003</c:v>
                </c:pt>
                <c:pt idx="246">
                  <c:v>0.30980421619113607</c:v>
                </c:pt>
                <c:pt idx="247">
                  <c:v>0.30440570590793514</c:v>
                </c:pt>
                <c:pt idx="248">
                  <c:v>0.30445154322318196</c:v>
                </c:pt>
                <c:pt idx="249">
                  <c:v>0.2989191911198768</c:v>
                </c:pt>
                <c:pt idx="250">
                  <c:v>0.3054229253423697</c:v>
                </c:pt>
                <c:pt idx="251">
                  <c:v>0.30524764476056615</c:v>
                </c:pt>
                <c:pt idx="252">
                  <c:v>0.30827942005302073</c:v>
                </c:pt>
                <c:pt idx="253">
                  <c:v>0.30490516002395929</c:v>
                </c:pt>
                <c:pt idx="254">
                  <c:v>0.30595931935020704</c:v>
                </c:pt>
                <c:pt idx="255">
                  <c:v>0.30994186391206646</c:v>
                </c:pt>
                <c:pt idx="256">
                  <c:v>0.29841997669624465</c:v>
                </c:pt>
                <c:pt idx="257">
                  <c:v>0.30338092346745588</c:v>
                </c:pt>
                <c:pt idx="258">
                  <c:v>0.30086196064966703</c:v>
                </c:pt>
                <c:pt idx="259">
                  <c:v>0.31548550058775132</c:v>
                </c:pt>
                <c:pt idx="260">
                  <c:v>0.310021091986662</c:v>
                </c:pt>
                <c:pt idx="261">
                  <c:v>0.31112835612721701</c:v>
                </c:pt>
                <c:pt idx="262">
                  <c:v>0.31260916139129108</c:v>
                </c:pt>
                <c:pt idx="263">
                  <c:v>0.31580724840464663</c:v>
                </c:pt>
                <c:pt idx="264">
                  <c:v>0.31276041238774188</c:v>
                </c:pt>
                <c:pt idx="265">
                  <c:v>0.32354421944110667</c:v>
                </c:pt>
                <c:pt idx="266">
                  <c:v>0.32811794278952794</c:v>
                </c:pt>
                <c:pt idx="267">
                  <c:v>0.33352361505345407</c:v>
                </c:pt>
                <c:pt idx="268">
                  <c:v>0.3302917996361952</c:v>
                </c:pt>
                <c:pt idx="269">
                  <c:v>0.3427028602866633</c:v>
                </c:pt>
                <c:pt idx="270">
                  <c:v>0.34256694748288974</c:v>
                </c:pt>
                <c:pt idx="271">
                  <c:v>0.35418116091352231</c:v>
                </c:pt>
                <c:pt idx="272">
                  <c:v>0.3549537998106313</c:v>
                </c:pt>
                <c:pt idx="273">
                  <c:v>0.35714539773662557</c:v>
                </c:pt>
                <c:pt idx="274">
                  <c:v>0.36406318578285096</c:v>
                </c:pt>
                <c:pt idx="275">
                  <c:v>0.36938805602742653</c:v>
                </c:pt>
                <c:pt idx="276">
                  <c:v>0.3809248264325405</c:v>
                </c:pt>
                <c:pt idx="277">
                  <c:v>0.38324730314980199</c:v>
                </c:pt>
                <c:pt idx="278">
                  <c:v>0.38711421431643128</c:v>
                </c:pt>
                <c:pt idx="279">
                  <c:v>0.38468236137889283</c:v>
                </c:pt>
                <c:pt idx="280">
                  <c:v>0.39455305809260938</c:v>
                </c:pt>
                <c:pt idx="281">
                  <c:v>0.40100697677050595</c:v>
                </c:pt>
                <c:pt idx="282">
                  <c:v>0.39177837807337368</c:v>
                </c:pt>
                <c:pt idx="283">
                  <c:v>0.3933760355133703</c:v>
                </c:pt>
                <c:pt idx="284">
                  <c:v>0.41405254975246919</c:v>
                </c:pt>
                <c:pt idx="285">
                  <c:v>0.42629503304195737</c:v>
                </c:pt>
                <c:pt idx="286">
                  <c:v>0.40834447359747594</c:v>
                </c:pt>
                <c:pt idx="287">
                  <c:v>0.41472539757454535</c:v>
                </c:pt>
                <c:pt idx="288">
                  <c:v>0.42098876265781204</c:v>
                </c:pt>
                <c:pt idx="289">
                  <c:v>0.42897098377571319</c:v>
                </c:pt>
                <c:pt idx="290">
                  <c:v>0.42750077364713301</c:v>
                </c:pt>
                <c:pt idx="291">
                  <c:v>0.43159384313755594</c:v>
                </c:pt>
                <c:pt idx="292">
                  <c:v>0.44547087760330728</c:v>
                </c:pt>
                <c:pt idx="293">
                  <c:v>0.44243096804091803</c:v>
                </c:pt>
                <c:pt idx="294">
                  <c:v>0.44587434067650983</c:v>
                </c:pt>
                <c:pt idx="295">
                  <c:v>0.44137035831401938</c:v>
                </c:pt>
                <c:pt idx="296">
                  <c:v>0.45169578788793768</c:v>
                </c:pt>
                <c:pt idx="297">
                  <c:v>0.45398283870746686</c:v>
                </c:pt>
                <c:pt idx="298">
                  <c:v>0.45145145712570828</c:v>
                </c:pt>
                <c:pt idx="299">
                  <c:v>0.45218699695314307</c:v>
                </c:pt>
                <c:pt idx="300">
                  <c:v>0.44929454366708477</c:v>
                </c:pt>
                <c:pt idx="301">
                  <c:v>0.44513246336260631</c:v>
                </c:pt>
                <c:pt idx="302">
                  <c:v>0.45227332670600379</c:v>
                </c:pt>
                <c:pt idx="303">
                  <c:v>0.46870092214218706</c:v>
                </c:pt>
                <c:pt idx="304">
                  <c:v>0.47108942166040202</c:v>
                </c:pt>
                <c:pt idx="305">
                  <c:v>0.46478661933722809</c:v>
                </c:pt>
                <c:pt idx="306">
                  <c:v>0.47471367677965709</c:v>
                </c:pt>
                <c:pt idx="307">
                  <c:v>0.47851492338460361</c:v>
                </c:pt>
                <c:pt idx="308">
                  <c:v>0.47251254511809165</c:v>
                </c:pt>
                <c:pt idx="309">
                  <c:v>0.47743043269793867</c:v>
                </c:pt>
                <c:pt idx="310">
                  <c:v>0.48355031090590883</c:v>
                </c:pt>
                <c:pt idx="311">
                  <c:v>0.4801773527564529</c:v>
                </c:pt>
                <c:pt idx="312">
                  <c:v>0.49008760262161244</c:v>
                </c:pt>
                <c:pt idx="313">
                  <c:v>0.46801714389888704</c:v>
                </c:pt>
                <c:pt idx="314">
                  <c:v>0.48458791776865057</c:v>
                </c:pt>
                <c:pt idx="315">
                  <c:v>0.49304350692521914</c:v>
                </c:pt>
                <c:pt idx="316">
                  <c:v>0.4899143965135207</c:v>
                </c:pt>
                <c:pt idx="317">
                  <c:v>0.51229724041630731</c:v>
                </c:pt>
                <c:pt idx="318">
                  <c:v>0.50745871196958992</c:v>
                </c:pt>
                <c:pt idx="319">
                  <c:v>0.50674777723677511</c:v>
                </c:pt>
                <c:pt idx="320">
                  <c:v>0.50590441815971277</c:v>
                </c:pt>
                <c:pt idx="321">
                  <c:v>0.51653652838140462</c:v>
                </c:pt>
                <c:pt idx="322">
                  <c:v>0.50929637128048111</c:v>
                </c:pt>
                <c:pt idx="323">
                  <c:v>0.51550332112754371</c:v>
                </c:pt>
                <c:pt idx="324">
                  <c:v>0.51087118640151352</c:v>
                </c:pt>
                <c:pt idx="325">
                  <c:v>0.50352817565866337</c:v>
                </c:pt>
                <c:pt idx="326">
                  <c:v>0.5062196931574704</c:v>
                </c:pt>
                <c:pt idx="327">
                  <c:v>0.52141501887136343</c:v>
                </c:pt>
                <c:pt idx="328">
                  <c:v>0.49871114605276023</c:v>
                </c:pt>
                <c:pt idx="329">
                  <c:v>0.5189968835464267</c:v>
                </c:pt>
                <c:pt idx="330">
                  <c:v>0.50609425204092007</c:v>
                </c:pt>
                <c:pt idx="331">
                  <c:v>0.53580118707247659</c:v>
                </c:pt>
                <c:pt idx="332">
                  <c:v>0.52784119788166084</c:v>
                </c:pt>
                <c:pt idx="333">
                  <c:v>0.53861237356414771</c:v>
                </c:pt>
                <c:pt idx="334">
                  <c:v>0.54959087443612686</c:v>
                </c:pt>
                <c:pt idx="335">
                  <c:v>0.54280686916782173</c:v>
                </c:pt>
                <c:pt idx="336">
                  <c:v>0.5546839405387457</c:v>
                </c:pt>
                <c:pt idx="337">
                  <c:v>0.56849738491148727</c:v>
                </c:pt>
                <c:pt idx="338">
                  <c:v>0.58534231428089389</c:v>
                </c:pt>
                <c:pt idx="339">
                  <c:v>0.5952696608938598</c:v>
                </c:pt>
                <c:pt idx="340">
                  <c:v>0.60982708794411122</c:v>
                </c:pt>
                <c:pt idx="341">
                  <c:v>0.64057688776707344</c:v>
                </c:pt>
                <c:pt idx="342">
                  <c:v>0.65447500041091489</c:v>
                </c:pt>
                <c:pt idx="343">
                  <c:v>0.64941059131211309</c:v>
                </c:pt>
                <c:pt idx="344">
                  <c:v>0.68721429626105934</c:v>
                </c:pt>
                <c:pt idx="345">
                  <c:v>0.69602951013063752</c:v>
                </c:pt>
                <c:pt idx="346">
                  <c:v>0.72926511326847576</c:v>
                </c:pt>
                <c:pt idx="347">
                  <c:v>0.74255558052237136</c:v>
                </c:pt>
                <c:pt idx="348">
                  <c:v>0.75855388401337864</c:v>
                </c:pt>
                <c:pt idx="349">
                  <c:v>0.77156334284593797</c:v>
                </c:pt>
                <c:pt idx="350">
                  <c:v>0.78323118459205032</c:v>
                </c:pt>
                <c:pt idx="351">
                  <c:v>0.79073927025566804</c:v>
                </c:pt>
                <c:pt idx="352">
                  <c:v>0.77165568091331094</c:v>
                </c:pt>
                <c:pt idx="353">
                  <c:v>0.79050895161277368</c:v>
                </c:pt>
                <c:pt idx="354">
                  <c:v>0.80744705026459029</c:v>
                </c:pt>
                <c:pt idx="355">
                  <c:v>0.76833242672600899</c:v>
                </c:pt>
                <c:pt idx="356">
                  <c:v>0.78901407121153189</c:v>
                </c:pt>
                <c:pt idx="357">
                  <c:v>0.77382080374617512</c:v>
                </c:pt>
                <c:pt idx="358">
                  <c:v>0.80490692673758624</c:v>
                </c:pt>
                <c:pt idx="359">
                  <c:v>0.79607486246404191</c:v>
                </c:pt>
                <c:pt idx="360">
                  <c:v>0.79592740215851698</c:v>
                </c:pt>
                <c:pt idx="361">
                  <c:v>0.82038204953327998</c:v>
                </c:pt>
                <c:pt idx="362">
                  <c:v>0.84536138457023102</c:v>
                </c:pt>
                <c:pt idx="363">
                  <c:v>0.83396015122811229</c:v>
                </c:pt>
                <c:pt idx="364">
                  <c:v>0.86451161523156961</c:v>
                </c:pt>
                <c:pt idx="365">
                  <c:v>0.8987505941073165</c:v>
                </c:pt>
                <c:pt idx="366">
                  <c:v>0.92558906051790579</c:v>
                </c:pt>
                <c:pt idx="367">
                  <c:v>0.96643133388635016</c:v>
                </c:pt>
                <c:pt idx="368">
                  <c:v>0.9588397612129006</c:v>
                </c:pt>
                <c:pt idx="369">
                  <c:v>0.98012596425254372</c:v>
                </c:pt>
                <c:pt idx="370">
                  <c:v>0.97648762778760956</c:v>
                </c:pt>
                <c:pt idx="371">
                  <c:v>0.97798061796720981</c:v>
                </c:pt>
                <c:pt idx="372">
                  <c:v>1.005448966139828</c:v>
                </c:pt>
                <c:pt idx="373">
                  <c:v>1.037623643168661</c:v>
                </c:pt>
                <c:pt idx="374">
                  <c:v>0.99685172654902321</c:v>
                </c:pt>
                <c:pt idx="375">
                  <c:v>1.0024635271827516</c:v>
                </c:pt>
                <c:pt idx="376">
                  <c:v>1.042338955056203</c:v>
                </c:pt>
                <c:pt idx="377">
                  <c:v>1.0019180086898551</c:v>
                </c:pt>
                <c:pt idx="378">
                  <c:v>1.0593279318685664</c:v>
                </c:pt>
                <c:pt idx="379">
                  <c:v>1.0325566549904526</c:v>
                </c:pt>
                <c:pt idx="380">
                  <c:v>1.0335975621114548</c:v>
                </c:pt>
                <c:pt idx="381">
                  <c:v>1.0009278829624579</c:v>
                </c:pt>
                <c:pt idx="382">
                  <c:v>0.9731775987591198</c:v>
                </c:pt>
                <c:pt idx="383">
                  <c:v>0.93491141938196531</c:v>
                </c:pt>
                <c:pt idx="384">
                  <c:v>0.8981296938039065</c:v>
                </c:pt>
                <c:pt idx="385">
                  <c:v>0.85069548452928923</c:v>
                </c:pt>
                <c:pt idx="386">
                  <c:v>0.81358061751987509</c:v>
                </c:pt>
                <c:pt idx="387">
                  <c:v>0.74064621404206143</c:v>
                </c:pt>
                <c:pt idx="388">
                  <c:v>0.69111838883952337</c:v>
                </c:pt>
                <c:pt idx="389">
                  <c:v>0.63956243895236009</c:v>
                </c:pt>
                <c:pt idx="390">
                  <c:v>0.57555963611492666</c:v>
                </c:pt>
                <c:pt idx="391">
                  <c:v>0.54806821080486157</c:v>
                </c:pt>
                <c:pt idx="392">
                  <c:v>0.47882990672237685</c:v>
                </c:pt>
                <c:pt idx="393">
                  <c:v>0.42596198995532075</c:v>
                </c:pt>
                <c:pt idx="394">
                  <c:v>0.39079576426136514</c:v>
                </c:pt>
                <c:pt idx="395">
                  <c:v>0.35064873244283595</c:v>
                </c:pt>
                <c:pt idx="396">
                  <c:v>0.30409983835917542</c:v>
                </c:pt>
                <c:pt idx="397">
                  <c:v>0.28198485819085212</c:v>
                </c:pt>
                <c:pt idx="398">
                  <c:v>0.27223385789750393</c:v>
                </c:pt>
                <c:pt idx="399">
                  <c:v>0.22596595886337581</c:v>
                </c:pt>
                <c:pt idx="400">
                  <c:v>0.20813356505825012</c:v>
                </c:pt>
                <c:pt idx="401">
                  <c:v>0.17682707444973769</c:v>
                </c:pt>
                <c:pt idx="402">
                  <c:v>0.16780620051765074</c:v>
                </c:pt>
                <c:pt idx="403">
                  <c:v>0.16244787496608046</c:v>
                </c:pt>
                <c:pt idx="404">
                  <c:v>0.14587333488170234</c:v>
                </c:pt>
                <c:pt idx="405">
                  <c:v>0.13344972522469487</c:v>
                </c:pt>
                <c:pt idx="406">
                  <c:v>0.11366615352730268</c:v>
                </c:pt>
                <c:pt idx="407">
                  <c:v>0.11604609455081596</c:v>
                </c:pt>
                <c:pt idx="408">
                  <c:v>0.10136579718648023</c:v>
                </c:pt>
                <c:pt idx="409">
                  <c:v>0.101345448276515</c:v>
                </c:pt>
                <c:pt idx="410">
                  <c:v>9.3730908880706829E-2</c:v>
                </c:pt>
                <c:pt idx="411">
                  <c:v>7.9105724114368559E-2</c:v>
                </c:pt>
                <c:pt idx="412">
                  <c:v>7.9095596339533503E-2</c:v>
                </c:pt>
                <c:pt idx="413">
                  <c:v>8.3264433640037327E-2</c:v>
                </c:pt>
                <c:pt idx="414">
                  <c:v>7.834410163324175E-2</c:v>
                </c:pt>
                <c:pt idx="415">
                  <c:v>7.3846731328294724E-2</c:v>
                </c:pt>
                <c:pt idx="416">
                  <c:v>7.0982286080784981E-2</c:v>
                </c:pt>
                <c:pt idx="417">
                  <c:v>6.7713272054991711E-2</c:v>
                </c:pt>
                <c:pt idx="418">
                  <c:v>7.2965500718347689E-2</c:v>
                </c:pt>
                <c:pt idx="419">
                  <c:v>7.1796007486900792E-2</c:v>
                </c:pt>
                <c:pt idx="420">
                  <c:v>5.7718293741230629E-2</c:v>
                </c:pt>
                <c:pt idx="421">
                  <c:v>6.3038619461061984E-2</c:v>
                </c:pt>
                <c:pt idx="422">
                  <c:v>6.4545150127882145E-2</c:v>
                </c:pt>
                <c:pt idx="423">
                  <c:v>6.2376063348519736E-2</c:v>
                </c:pt>
                <c:pt idx="424">
                  <c:v>6.8593373003745226E-2</c:v>
                </c:pt>
                <c:pt idx="425">
                  <c:v>5.3582957280199621E-2</c:v>
                </c:pt>
                <c:pt idx="426">
                  <c:v>6.8221738894773842E-2</c:v>
                </c:pt>
                <c:pt idx="427">
                  <c:v>5.5438544122965193E-2</c:v>
                </c:pt>
                <c:pt idx="428">
                  <c:v>6.3040671575526272E-2</c:v>
                </c:pt>
                <c:pt idx="429">
                  <c:v>5.5527994615848342E-2</c:v>
                </c:pt>
                <c:pt idx="430">
                  <c:v>5.6018565045346996E-2</c:v>
                </c:pt>
                <c:pt idx="431">
                  <c:v>5.4376842440403445E-2</c:v>
                </c:pt>
                <c:pt idx="432">
                  <c:v>5.9678646172466258E-2</c:v>
                </c:pt>
                <c:pt idx="433">
                  <c:v>5.5602414864990575E-2</c:v>
                </c:pt>
                <c:pt idx="434">
                  <c:v>4.5930804271971083E-2</c:v>
                </c:pt>
                <c:pt idx="435">
                  <c:v>5.8408733057380612E-2</c:v>
                </c:pt>
                <c:pt idx="436">
                  <c:v>5.8146149725586134E-2</c:v>
                </c:pt>
                <c:pt idx="437">
                  <c:v>5.8540431133027739E-2</c:v>
                </c:pt>
                <c:pt idx="438">
                  <c:v>6.3661509334117294E-2</c:v>
                </c:pt>
                <c:pt idx="439">
                  <c:v>4.8380260758877483E-2</c:v>
                </c:pt>
                <c:pt idx="440">
                  <c:v>5.0758185018161407E-2</c:v>
                </c:pt>
                <c:pt idx="441">
                  <c:v>5.412989060342685E-2</c:v>
                </c:pt>
                <c:pt idx="442">
                  <c:v>6.1088633256474748E-2</c:v>
                </c:pt>
                <c:pt idx="443">
                  <c:v>4.4741165455538384E-2</c:v>
                </c:pt>
                <c:pt idx="444">
                  <c:v>4.0011936646256172E-2</c:v>
                </c:pt>
                <c:pt idx="445">
                  <c:v>4.5322759304624684E-2</c:v>
                </c:pt>
                <c:pt idx="446">
                  <c:v>5.3821526083268033E-2</c:v>
                </c:pt>
                <c:pt idx="447">
                  <c:v>6.1755747080665918E-2</c:v>
                </c:pt>
                <c:pt idx="448">
                  <c:v>6.1119740224781179E-2</c:v>
                </c:pt>
                <c:pt idx="449">
                  <c:v>6.5260249800969977E-2</c:v>
                </c:pt>
                <c:pt idx="450">
                  <c:v>5.3244841221315599E-2</c:v>
                </c:pt>
                <c:pt idx="451">
                  <c:v>5.6508824119383586E-2</c:v>
                </c:pt>
                <c:pt idx="452">
                  <c:v>5.1195276039640615E-2</c:v>
                </c:pt>
                <c:pt idx="453">
                  <c:v>5.7568686118806708E-2</c:v>
                </c:pt>
                <c:pt idx="454">
                  <c:v>5.4024761310847498E-2</c:v>
                </c:pt>
                <c:pt idx="455">
                  <c:v>5.4507467487753668E-2</c:v>
                </c:pt>
                <c:pt idx="456">
                  <c:v>6.4454139494507123E-2</c:v>
                </c:pt>
                <c:pt idx="457">
                  <c:v>6.4146882444126294E-2</c:v>
                </c:pt>
                <c:pt idx="458">
                  <c:v>4.9254016341935228E-2</c:v>
                </c:pt>
                <c:pt idx="459">
                  <c:v>5.2213522923301524E-2</c:v>
                </c:pt>
                <c:pt idx="460">
                  <c:v>3.7062784342483328E-2</c:v>
                </c:pt>
                <c:pt idx="461">
                  <c:v>6.0437876608698593E-2</c:v>
                </c:pt>
                <c:pt idx="462">
                  <c:v>6.8916294489723945E-2</c:v>
                </c:pt>
                <c:pt idx="463">
                  <c:v>5.4429930632372378E-2</c:v>
                </c:pt>
                <c:pt idx="464">
                  <c:v>4.3205297729053224E-2</c:v>
                </c:pt>
                <c:pt idx="465">
                  <c:v>4.3257012443139106E-2</c:v>
                </c:pt>
                <c:pt idx="466">
                  <c:v>5.0372895086319293E-2</c:v>
                </c:pt>
                <c:pt idx="467">
                  <c:v>6.9757542608076983E-2</c:v>
                </c:pt>
                <c:pt idx="468">
                  <c:v>5.1218765599451627E-2</c:v>
                </c:pt>
                <c:pt idx="469">
                  <c:v>5.7690464253016709E-2</c:v>
                </c:pt>
                <c:pt idx="470">
                  <c:v>5.0781032535219296E-2</c:v>
                </c:pt>
                <c:pt idx="471">
                  <c:v>4.5869998164522384E-2</c:v>
                </c:pt>
                <c:pt idx="472">
                  <c:v>5.9256644900361227E-2</c:v>
                </c:pt>
                <c:pt idx="473">
                  <c:v>5.3552167921020098E-2</c:v>
                </c:pt>
                <c:pt idx="474">
                  <c:v>6.1440840540002234E-2</c:v>
                </c:pt>
                <c:pt idx="475">
                  <c:v>5.1202768193491142E-2</c:v>
                </c:pt>
                <c:pt idx="476">
                  <c:v>3.4600595460511308E-2</c:v>
                </c:pt>
                <c:pt idx="477">
                  <c:v>5.5807222876099676E-2</c:v>
                </c:pt>
                <c:pt idx="478">
                  <c:v>3.6772966116813195E-2</c:v>
                </c:pt>
                <c:pt idx="479">
                  <c:v>5.0851988450976944E-2</c:v>
                </c:pt>
                <c:pt idx="480">
                  <c:v>5.7795912968112581E-2</c:v>
                </c:pt>
                <c:pt idx="481">
                  <c:v>6.4624356884896969E-2</c:v>
                </c:pt>
                <c:pt idx="482">
                  <c:v>2.7300694883486226E-2</c:v>
                </c:pt>
                <c:pt idx="483">
                  <c:v>4.4479893299918777E-2</c:v>
                </c:pt>
                <c:pt idx="484">
                  <c:v>5.2871853435778812E-2</c:v>
                </c:pt>
                <c:pt idx="485">
                  <c:v>4.5291674958627348E-2</c:v>
                </c:pt>
                <c:pt idx="486">
                  <c:v>4.5281316515997413E-2</c:v>
                </c:pt>
                <c:pt idx="487">
                  <c:v>5.9707286820904662E-2</c:v>
                </c:pt>
                <c:pt idx="488">
                  <c:v>4.2297127748819371E-2</c:v>
                </c:pt>
                <c:pt idx="489">
                  <c:v>6.6170487206944933E-2</c:v>
                </c:pt>
                <c:pt idx="490">
                  <c:v>3.277036853883708E-2</c:v>
                </c:pt>
                <c:pt idx="491">
                  <c:v>3.0527158454160607E-2</c:v>
                </c:pt>
                <c:pt idx="492">
                  <c:v>4.0333755936314608E-2</c:v>
                </c:pt>
                <c:pt idx="493">
                  <c:v>3.6498141799899117E-2</c:v>
                </c:pt>
                <c:pt idx="494">
                  <c:v>5.3379668065258408E-2</c:v>
                </c:pt>
                <c:pt idx="495">
                  <c:v>3.9258809680428941E-2</c:v>
                </c:pt>
                <c:pt idx="496">
                  <c:v>3.9686433385051657E-2</c:v>
                </c:pt>
                <c:pt idx="497">
                  <c:v>3.7012468630984313E-2</c:v>
                </c:pt>
                <c:pt idx="498">
                  <c:v>3.6522096899648568E-2</c:v>
                </c:pt>
                <c:pt idx="499">
                  <c:v>4.7151743031212223E-2</c:v>
                </c:pt>
                <c:pt idx="500">
                  <c:v>4.8800396293903849E-2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L3_summary!$X$2</c:f>
              <c:strCache>
                <c:ptCount val="1"/>
                <c:pt idx="0">
                  <c:v>FAC_200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L3_summary!$U$3:$U$503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L3_summary!$X$3:$X$503</c:f>
              <c:numCache>
                <c:formatCode>General</c:formatCode>
                <c:ptCount val="501"/>
                <c:pt idx="0">
                  <c:v>0.98880692415205051</c:v>
                </c:pt>
                <c:pt idx="1">
                  <c:v>0.98360060320783693</c:v>
                </c:pt>
                <c:pt idx="2">
                  <c:v>0.97526735341291759</c:v>
                </c:pt>
                <c:pt idx="3">
                  <c:v>0.9656035985677679</c:v>
                </c:pt>
                <c:pt idx="4">
                  <c:v>0.97383682691531581</c:v>
                </c:pt>
                <c:pt idx="5">
                  <c:v>0.97643352649322124</c:v>
                </c:pt>
                <c:pt idx="6">
                  <c:v>0.97343798013175387</c:v>
                </c:pt>
                <c:pt idx="7">
                  <c:v>0.96438120590238852</c:v>
                </c:pt>
                <c:pt idx="8">
                  <c:v>0.96889303089673517</c:v>
                </c:pt>
                <c:pt idx="9">
                  <c:v>0.96188357708218897</c:v>
                </c:pt>
                <c:pt idx="10">
                  <c:v>0.95947569186903203</c:v>
                </c:pt>
                <c:pt idx="11">
                  <c:v>0.96276292202709546</c:v>
                </c:pt>
                <c:pt idx="12">
                  <c:v>0.96084502219601253</c:v>
                </c:pt>
                <c:pt idx="13">
                  <c:v>0.93448877683641285</c:v>
                </c:pt>
                <c:pt idx="14">
                  <c:v>0.94343430942197737</c:v>
                </c:pt>
                <c:pt idx="15">
                  <c:v>0.93264118218521375</c:v>
                </c:pt>
                <c:pt idx="16">
                  <c:v>0.93474871142177196</c:v>
                </c:pt>
                <c:pt idx="17">
                  <c:v>0.93552104592351581</c:v>
                </c:pt>
                <c:pt idx="18">
                  <c:v>0.9372341083244089</c:v>
                </c:pt>
                <c:pt idx="19">
                  <c:v>0.94779680331876059</c:v>
                </c:pt>
                <c:pt idx="20">
                  <c:v>0.93934321489869843</c:v>
                </c:pt>
                <c:pt idx="21">
                  <c:v>0.93318292090129262</c:v>
                </c:pt>
                <c:pt idx="22">
                  <c:v>0.94995729836216314</c:v>
                </c:pt>
                <c:pt idx="23">
                  <c:v>0.9591522325434193</c:v>
                </c:pt>
                <c:pt idx="24">
                  <c:v>0.94609584493276599</c:v>
                </c:pt>
                <c:pt idx="25">
                  <c:v>0.94063722083196011</c:v>
                </c:pt>
                <c:pt idx="26">
                  <c:v>0.94428920573575437</c:v>
                </c:pt>
                <c:pt idx="27">
                  <c:v>0.95822152542969563</c:v>
                </c:pt>
                <c:pt idx="28">
                  <c:v>0.96607113538803824</c:v>
                </c:pt>
                <c:pt idx="29">
                  <c:v>0.98313665353389357</c:v>
                </c:pt>
                <c:pt idx="30">
                  <c:v>0.97745621740917354</c:v>
                </c:pt>
                <c:pt idx="31">
                  <c:v>0.98553449795441039</c:v>
                </c:pt>
                <c:pt idx="32">
                  <c:v>1.0027769081939488</c:v>
                </c:pt>
                <c:pt idx="33">
                  <c:v>1.0018394452232466</c:v>
                </c:pt>
                <c:pt idx="34">
                  <c:v>0.99816595184021817</c:v>
                </c:pt>
                <c:pt idx="35">
                  <c:v>1.0097885763699812</c:v>
                </c:pt>
                <c:pt idx="36">
                  <c:v>1.0160382662493945</c:v>
                </c:pt>
                <c:pt idx="37">
                  <c:v>1.0184193530468033</c:v>
                </c:pt>
                <c:pt idx="38">
                  <c:v>1.0186101601575142</c:v>
                </c:pt>
                <c:pt idx="39">
                  <c:v>1.0256376074101796</c:v>
                </c:pt>
                <c:pt idx="40">
                  <c:v>1.0217471563814093</c:v>
                </c:pt>
                <c:pt idx="41">
                  <c:v>1.0331411939277382</c:v>
                </c:pt>
                <c:pt idx="42">
                  <c:v>0.99610168265158239</c:v>
                </c:pt>
                <c:pt idx="43">
                  <c:v>1.0197780640367462</c:v>
                </c:pt>
                <c:pt idx="44">
                  <c:v>0.98114161665547905</c:v>
                </c:pt>
                <c:pt idx="45">
                  <c:v>1.0012902469469462</c:v>
                </c:pt>
                <c:pt idx="46">
                  <c:v>0.99759889016082459</c:v>
                </c:pt>
                <c:pt idx="47">
                  <c:v>0.98378441754369783</c:v>
                </c:pt>
                <c:pt idx="48">
                  <c:v>0.98662349285171136</c:v>
                </c:pt>
                <c:pt idx="49">
                  <c:v>0.9714760750703979</c:v>
                </c:pt>
                <c:pt idx="50">
                  <c:v>0.95738974506233776</c:v>
                </c:pt>
                <c:pt idx="51">
                  <c:v>0.94580352612027629</c:v>
                </c:pt>
                <c:pt idx="52">
                  <c:v>0.945435492863828</c:v>
                </c:pt>
                <c:pt idx="53">
                  <c:v>0.94648736611920048</c:v>
                </c:pt>
                <c:pt idx="54">
                  <c:v>0.95760616827502421</c:v>
                </c:pt>
                <c:pt idx="55">
                  <c:v>0.95323300159944802</c:v>
                </c:pt>
                <c:pt idx="56">
                  <c:v>0.93974652206986442</c:v>
                </c:pt>
                <c:pt idx="57">
                  <c:v>0.94556131454290004</c:v>
                </c:pt>
                <c:pt idx="58">
                  <c:v>0.94342103557963397</c:v>
                </c:pt>
                <c:pt idx="59">
                  <c:v>0.9378180060705269</c:v>
                </c:pt>
                <c:pt idx="60">
                  <c:v>0.94612817321098375</c:v>
                </c:pt>
                <c:pt idx="61">
                  <c:v>0.95125885963709578</c:v>
                </c:pt>
                <c:pt idx="62">
                  <c:v>0.95035749758176513</c:v>
                </c:pt>
                <c:pt idx="63">
                  <c:v>0.94203829990297239</c:v>
                </c:pt>
                <c:pt idx="64">
                  <c:v>0.96013481812753587</c:v>
                </c:pt>
                <c:pt idx="65">
                  <c:v>0.96293890639316604</c:v>
                </c:pt>
                <c:pt idx="66">
                  <c:v>0.97846094325426214</c:v>
                </c:pt>
                <c:pt idx="67">
                  <c:v>0.95748524537231783</c:v>
                </c:pt>
                <c:pt idx="68">
                  <c:v>0.96822267863445621</c:v>
                </c:pt>
                <c:pt idx="69">
                  <c:v>0.96738289696198687</c:v>
                </c:pt>
                <c:pt idx="70">
                  <c:v>0.97141966280171155</c:v>
                </c:pt>
                <c:pt idx="71">
                  <c:v>0.97698240248062795</c:v>
                </c:pt>
                <c:pt idx="72">
                  <c:v>0.97465642370953476</c:v>
                </c:pt>
                <c:pt idx="73">
                  <c:v>0.99020684283189131</c:v>
                </c:pt>
                <c:pt idx="74">
                  <c:v>1.0042283444179367</c:v>
                </c:pt>
                <c:pt idx="75">
                  <c:v>1.0021806003247498</c:v>
                </c:pt>
                <c:pt idx="76">
                  <c:v>0.99747445950545188</c:v>
                </c:pt>
                <c:pt idx="77">
                  <c:v>1.0042839248659123</c:v>
                </c:pt>
                <c:pt idx="78">
                  <c:v>1.028365814422048</c:v>
                </c:pt>
                <c:pt idx="79">
                  <c:v>1.0348894839881648</c:v>
                </c:pt>
                <c:pt idx="80">
                  <c:v>1.020760514427274</c:v>
                </c:pt>
                <c:pt idx="81">
                  <c:v>1.0138495651389312</c:v>
                </c:pt>
                <c:pt idx="82">
                  <c:v>1.0245994000351626</c:v>
                </c:pt>
                <c:pt idx="83">
                  <c:v>1.0296705658857619</c:v>
                </c:pt>
                <c:pt idx="84">
                  <c:v>1.0392944696823483</c:v>
                </c:pt>
                <c:pt idx="85">
                  <c:v>1.0450677308591085</c:v>
                </c:pt>
                <c:pt idx="86">
                  <c:v>1.046445401808801</c:v>
                </c:pt>
                <c:pt idx="87">
                  <c:v>1.0471620273020166</c:v>
                </c:pt>
                <c:pt idx="88">
                  <c:v>1.047362653379472</c:v>
                </c:pt>
                <c:pt idx="89">
                  <c:v>1.0459099545255921</c:v>
                </c:pt>
                <c:pt idx="90">
                  <c:v>1.0439591263877719</c:v>
                </c:pt>
                <c:pt idx="91">
                  <c:v>1.0455262100962257</c:v>
                </c:pt>
                <c:pt idx="92">
                  <c:v>1.0394439925366439</c:v>
                </c:pt>
                <c:pt idx="93">
                  <c:v>1.0333229007477356</c:v>
                </c:pt>
                <c:pt idx="94">
                  <c:v>1.0483503154847758</c:v>
                </c:pt>
                <c:pt idx="95">
                  <c:v>1.0401905396511781</c:v>
                </c:pt>
                <c:pt idx="96">
                  <c:v>1.0467087136800368</c:v>
                </c:pt>
                <c:pt idx="97">
                  <c:v>1.0696109461223486</c:v>
                </c:pt>
                <c:pt idx="98">
                  <c:v>1.0613496206926947</c:v>
                </c:pt>
                <c:pt idx="99">
                  <c:v>1.0681742236464209</c:v>
                </c:pt>
                <c:pt idx="100">
                  <c:v>1.0893003427383379</c:v>
                </c:pt>
                <c:pt idx="101">
                  <c:v>1.0879010646259164</c:v>
                </c:pt>
                <c:pt idx="102">
                  <c:v>1.0918578609270808</c:v>
                </c:pt>
                <c:pt idx="103">
                  <c:v>1.1073179300725</c:v>
                </c:pt>
                <c:pt idx="104">
                  <c:v>1.1110778874085117</c:v>
                </c:pt>
                <c:pt idx="105">
                  <c:v>1.1295259855372397</c:v>
                </c:pt>
                <c:pt idx="106">
                  <c:v>1.1362419348412442</c:v>
                </c:pt>
                <c:pt idx="107">
                  <c:v>1.1500608054303463</c:v>
                </c:pt>
                <c:pt idx="108">
                  <c:v>1.1746230618368776</c:v>
                </c:pt>
                <c:pt idx="109">
                  <c:v>1.1861577325656056</c:v>
                </c:pt>
                <c:pt idx="110">
                  <c:v>1.2015428727358859</c:v>
                </c:pt>
                <c:pt idx="111">
                  <c:v>1.2033111720682541</c:v>
                </c:pt>
                <c:pt idx="112">
                  <c:v>1.2077128278752964</c:v>
                </c:pt>
                <c:pt idx="113">
                  <c:v>1.2189763937173119</c:v>
                </c:pt>
                <c:pt idx="114">
                  <c:v>1.2400461410722516</c:v>
                </c:pt>
                <c:pt idx="115">
                  <c:v>1.247829503013113</c:v>
                </c:pt>
                <c:pt idx="116">
                  <c:v>1.239477535717747</c:v>
                </c:pt>
                <c:pt idx="117">
                  <c:v>1.2571769784620153</c:v>
                </c:pt>
                <c:pt idx="118">
                  <c:v>1.2447352324005094</c:v>
                </c:pt>
                <c:pt idx="119">
                  <c:v>1.2593409780732516</c:v>
                </c:pt>
                <c:pt idx="120">
                  <c:v>1.254184455278881</c:v>
                </c:pt>
                <c:pt idx="121">
                  <c:v>1.2585978072512765</c:v>
                </c:pt>
                <c:pt idx="122">
                  <c:v>1.2585411102007609</c:v>
                </c:pt>
                <c:pt idx="123">
                  <c:v>1.2668616719521799</c:v>
                </c:pt>
                <c:pt idx="124">
                  <c:v>1.277911261772507</c:v>
                </c:pt>
                <c:pt idx="125">
                  <c:v>1.2804687513135153</c:v>
                </c:pt>
                <c:pt idx="126">
                  <c:v>1.2790192390065716</c:v>
                </c:pt>
                <c:pt idx="127">
                  <c:v>1.2952323553281746</c:v>
                </c:pt>
                <c:pt idx="128">
                  <c:v>1.3027717870050082</c:v>
                </c:pt>
                <c:pt idx="129">
                  <c:v>1.3165111473499707</c:v>
                </c:pt>
                <c:pt idx="130">
                  <c:v>1.3318431829774766</c:v>
                </c:pt>
                <c:pt idx="131">
                  <c:v>1.3391501922394098</c:v>
                </c:pt>
                <c:pt idx="132">
                  <c:v>1.3406596363755807</c:v>
                </c:pt>
                <c:pt idx="133">
                  <c:v>1.3537582791799645</c:v>
                </c:pt>
                <c:pt idx="134">
                  <c:v>1.3540836377136567</c:v>
                </c:pt>
                <c:pt idx="135">
                  <c:v>1.351460894622762</c:v>
                </c:pt>
                <c:pt idx="136">
                  <c:v>1.35456354501497</c:v>
                </c:pt>
                <c:pt idx="137">
                  <c:v>1.3570190793624857</c:v>
                </c:pt>
                <c:pt idx="138">
                  <c:v>1.3555030490276576</c:v>
                </c:pt>
                <c:pt idx="139">
                  <c:v>1.3557298113887455</c:v>
                </c:pt>
                <c:pt idx="140">
                  <c:v>1.3511405147778397</c:v>
                </c:pt>
                <c:pt idx="141">
                  <c:v>1.3413665600145244</c:v>
                </c:pt>
                <c:pt idx="142">
                  <c:v>1.3284268233283625</c:v>
                </c:pt>
                <c:pt idx="143">
                  <c:v>1.3318743992149398</c:v>
                </c:pt>
                <c:pt idx="144">
                  <c:v>1.3226486514562237</c:v>
                </c:pt>
                <c:pt idx="145">
                  <c:v>1.307207481921786</c:v>
                </c:pt>
                <c:pt idx="146">
                  <c:v>1.2979465818425753</c:v>
                </c:pt>
                <c:pt idx="147">
                  <c:v>1.2810481657990591</c:v>
                </c:pt>
                <c:pt idx="148">
                  <c:v>1.2590269334010444</c:v>
                </c:pt>
                <c:pt idx="149">
                  <c:v>1.259776365795001</c:v>
                </c:pt>
                <c:pt idx="150">
                  <c:v>1.2550745688951706</c:v>
                </c:pt>
                <c:pt idx="151">
                  <c:v>1.2334045481656579</c:v>
                </c:pt>
                <c:pt idx="152">
                  <c:v>1.2299929089440129</c:v>
                </c:pt>
                <c:pt idx="153">
                  <c:v>1.2073486457497862</c:v>
                </c:pt>
                <c:pt idx="154">
                  <c:v>1.2089618226798942</c:v>
                </c:pt>
                <c:pt idx="155">
                  <c:v>1.2085189119574069</c:v>
                </c:pt>
                <c:pt idx="156">
                  <c:v>1.208036923259223</c:v>
                </c:pt>
                <c:pt idx="157">
                  <c:v>1.1980760988578394</c:v>
                </c:pt>
                <c:pt idx="158">
                  <c:v>1.2011186257441611</c:v>
                </c:pt>
                <c:pt idx="159">
                  <c:v>1.1905061014034313</c:v>
                </c:pt>
                <c:pt idx="160">
                  <c:v>1.1922511199198185</c:v>
                </c:pt>
                <c:pt idx="161">
                  <c:v>1.1832706887256179</c:v>
                </c:pt>
                <c:pt idx="162">
                  <c:v>1.195487274546795</c:v>
                </c:pt>
                <c:pt idx="163">
                  <c:v>1.1944124129106399</c:v>
                </c:pt>
                <c:pt idx="164">
                  <c:v>1.1968987334262244</c:v>
                </c:pt>
                <c:pt idx="165">
                  <c:v>1.2135542513320212</c:v>
                </c:pt>
                <c:pt idx="166">
                  <c:v>1.2060368679276501</c:v>
                </c:pt>
                <c:pt idx="167">
                  <c:v>1.2132539520632677</c:v>
                </c:pt>
                <c:pt idx="168">
                  <c:v>1.2148020366003807</c:v>
                </c:pt>
                <c:pt idx="169">
                  <c:v>1.213710124923653</c:v>
                </c:pt>
                <c:pt idx="170">
                  <c:v>1.2274976501483081</c:v>
                </c:pt>
                <c:pt idx="171">
                  <c:v>1.2301957392019909</c:v>
                </c:pt>
                <c:pt idx="172">
                  <c:v>1.2220587924507231</c:v>
                </c:pt>
                <c:pt idx="173">
                  <c:v>1.2228865940419942</c:v>
                </c:pt>
                <c:pt idx="174">
                  <c:v>1.2334728479046582</c:v>
                </c:pt>
                <c:pt idx="175">
                  <c:v>1.2307868636591122</c:v>
                </c:pt>
                <c:pt idx="176">
                  <c:v>1.2189297601624418</c:v>
                </c:pt>
                <c:pt idx="177">
                  <c:v>1.2192311965413813</c:v>
                </c:pt>
                <c:pt idx="178">
                  <c:v>1.2133160133474206</c:v>
                </c:pt>
                <c:pt idx="179">
                  <c:v>1.2107125705900439</c:v>
                </c:pt>
                <c:pt idx="180">
                  <c:v>1.2068817655019104</c:v>
                </c:pt>
                <c:pt idx="181">
                  <c:v>1.208522432186993</c:v>
                </c:pt>
                <c:pt idx="182">
                  <c:v>1.1893727571371022</c:v>
                </c:pt>
                <c:pt idx="183">
                  <c:v>1.1902771309709765</c:v>
                </c:pt>
                <c:pt idx="184">
                  <c:v>1.1707011552040154</c:v>
                </c:pt>
                <c:pt idx="185">
                  <c:v>1.1676754092161572</c:v>
                </c:pt>
                <c:pt idx="186">
                  <c:v>1.1525492861438498</c:v>
                </c:pt>
                <c:pt idx="187">
                  <c:v>1.1363967334283749</c:v>
                </c:pt>
                <c:pt idx="188">
                  <c:v>1.1282212844952264</c:v>
                </c:pt>
                <c:pt idx="189">
                  <c:v>1.1131102316434285</c:v>
                </c:pt>
                <c:pt idx="190">
                  <c:v>1.1081275470631575</c:v>
                </c:pt>
                <c:pt idx="191">
                  <c:v>1.0854380056050432</c:v>
                </c:pt>
                <c:pt idx="192">
                  <c:v>1.0536114537951935</c:v>
                </c:pt>
                <c:pt idx="193">
                  <c:v>1.039933050139775</c:v>
                </c:pt>
                <c:pt idx="194">
                  <c:v>1.0285717402171637</c:v>
                </c:pt>
                <c:pt idx="195">
                  <c:v>0.98771399946279792</c:v>
                </c:pt>
                <c:pt idx="196">
                  <c:v>0.95525913386268158</c:v>
                </c:pt>
                <c:pt idx="197">
                  <c:v>0.93577905278784745</c:v>
                </c:pt>
                <c:pt idx="198">
                  <c:v>0.90384857874232372</c:v>
                </c:pt>
                <c:pt idx="199">
                  <c:v>0.8796131389368318</c:v>
                </c:pt>
                <c:pt idx="200">
                  <c:v>0.86424714934729463</c:v>
                </c:pt>
                <c:pt idx="201">
                  <c:v>0.84084521676394364</c:v>
                </c:pt>
                <c:pt idx="202">
                  <c:v>0.81047870365293773</c:v>
                </c:pt>
                <c:pt idx="203">
                  <c:v>0.77458162282123599</c:v>
                </c:pt>
                <c:pt idx="204">
                  <c:v>0.75524392384995731</c:v>
                </c:pt>
                <c:pt idx="205">
                  <c:v>0.72063811447270754</c:v>
                </c:pt>
                <c:pt idx="206">
                  <c:v>0.69465504996044924</c:v>
                </c:pt>
                <c:pt idx="207">
                  <c:v>0.66851316089088231</c:v>
                </c:pt>
                <c:pt idx="208">
                  <c:v>0.64698989991619615</c:v>
                </c:pt>
                <c:pt idx="209">
                  <c:v>0.62354294038477387</c:v>
                </c:pt>
                <c:pt idx="210">
                  <c:v>0.59741825894840395</c:v>
                </c:pt>
                <c:pt idx="211">
                  <c:v>0.56898489361814231</c:v>
                </c:pt>
                <c:pt idx="212">
                  <c:v>0.54651142070727832</c:v>
                </c:pt>
                <c:pt idx="213">
                  <c:v>0.5221743165007906</c:v>
                </c:pt>
                <c:pt idx="214">
                  <c:v>0.50177202235552631</c:v>
                </c:pt>
                <c:pt idx="215">
                  <c:v>0.48008205265573028</c:v>
                </c:pt>
                <c:pt idx="216">
                  <c:v>0.46314268677322712</c:v>
                </c:pt>
                <c:pt idx="217">
                  <c:v>0.44440309097742459</c:v>
                </c:pt>
                <c:pt idx="218">
                  <c:v>0.42384952929642739</c:v>
                </c:pt>
                <c:pt idx="219">
                  <c:v>0.41189732954931535</c:v>
                </c:pt>
                <c:pt idx="220">
                  <c:v>0.39323285142568382</c:v>
                </c:pt>
                <c:pt idx="221">
                  <c:v>0.37316310203287317</c:v>
                </c:pt>
                <c:pt idx="222">
                  <c:v>0.36628972496006884</c:v>
                </c:pt>
                <c:pt idx="223">
                  <c:v>0.35072548807898768</c:v>
                </c:pt>
                <c:pt idx="224">
                  <c:v>0.34025057650026652</c:v>
                </c:pt>
                <c:pt idx="225">
                  <c:v>0.33013430520245152</c:v>
                </c:pt>
                <c:pt idx="226">
                  <c:v>0.32263344272103539</c:v>
                </c:pt>
                <c:pt idx="227">
                  <c:v>0.31233086618059597</c:v>
                </c:pt>
                <c:pt idx="228">
                  <c:v>0.30427861879575946</c:v>
                </c:pt>
                <c:pt idx="229">
                  <c:v>0.30027487635873695</c:v>
                </c:pt>
                <c:pt idx="230">
                  <c:v>0.29510749623031801</c:v>
                </c:pt>
                <c:pt idx="231">
                  <c:v>0.28583654241230849</c:v>
                </c:pt>
                <c:pt idx="232">
                  <c:v>0.28134953520749018</c:v>
                </c:pt>
                <c:pt idx="233">
                  <c:v>0.27631873525350642</c:v>
                </c:pt>
                <c:pt idx="234">
                  <c:v>0.27069530143463194</c:v>
                </c:pt>
                <c:pt idx="235">
                  <c:v>0.27047627753158621</c:v>
                </c:pt>
                <c:pt idx="236">
                  <c:v>0.26660681679596421</c:v>
                </c:pt>
                <c:pt idx="237">
                  <c:v>0.26643117810933975</c:v>
                </c:pt>
                <c:pt idx="238">
                  <c:v>0.26264157631210949</c:v>
                </c:pt>
                <c:pt idx="239">
                  <c:v>0.26280480775866438</c:v>
                </c:pt>
                <c:pt idx="240">
                  <c:v>0.25909969694710949</c:v>
                </c:pt>
                <c:pt idx="241">
                  <c:v>0.25900694515794204</c:v>
                </c:pt>
                <c:pt idx="242">
                  <c:v>0.25736175326266547</c:v>
                </c:pt>
                <c:pt idx="243">
                  <c:v>0.25777834542708039</c:v>
                </c:pt>
                <c:pt idx="244">
                  <c:v>0.25856257608958683</c:v>
                </c:pt>
                <c:pt idx="245">
                  <c:v>0.25559882462853101</c:v>
                </c:pt>
                <c:pt idx="246">
                  <c:v>0.25379506281671443</c:v>
                </c:pt>
                <c:pt idx="247">
                  <c:v>0.25360847065816167</c:v>
                </c:pt>
                <c:pt idx="248">
                  <c:v>0.25446203232180586</c:v>
                </c:pt>
                <c:pt idx="249">
                  <c:v>0.25196135702054767</c:v>
                </c:pt>
                <c:pt idx="250">
                  <c:v>0.25124585330963628</c:v>
                </c:pt>
                <c:pt idx="251">
                  <c:v>0.24974966777500748</c:v>
                </c:pt>
                <c:pt idx="252">
                  <c:v>0.25244179565447672</c:v>
                </c:pt>
                <c:pt idx="253">
                  <c:v>0.24610991030777643</c:v>
                </c:pt>
                <c:pt idx="254">
                  <c:v>0.25107817223358903</c:v>
                </c:pt>
                <c:pt idx="255">
                  <c:v>0.2529401036193808</c:v>
                </c:pt>
                <c:pt idx="256">
                  <c:v>0.24879899856776158</c:v>
                </c:pt>
                <c:pt idx="257">
                  <c:v>0.2498954263690058</c:v>
                </c:pt>
                <c:pt idx="258">
                  <c:v>0.25113196413297079</c:v>
                </c:pt>
                <c:pt idx="259">
                  <c:v>0.25036561474190561</c:v>
                </c:pt>
                <c:pt idx="260">
                  <c:v>0.25763116017095439</c:v>
                </c:pt>
                <c:pt idx="261">
                  <c:v>0.26037298736599562</c:v>
                </c:pt>
                <c:pt idx="262">
                  <c:v>0.26082141136676834</c:v>
                </c:pt>
                <c:pt idx="263">
                  <c:v>0.25786077100472388</c:v>
                </c:pt>
                <c:pt idx="264">
                  <c:v>0.26244664819299612</c:v>
                </c:pt>
                <c:pt idx="265">
                  <c:v>0.26446337661935476</c:v>
                </c:pt>
                <c:pt idx="266">
                  <c:v>0.2727867394435991</c:v>
                </c:pt>
                <c:pt idx="267">
                  <c:v>0.27575114664098666</c:v>
                </c:pt>
                <c:pt idx="268">
                  <c:v>0.27769739245709629</c:v>
                </c:pt>
                <c:pt idx="269">
                  <c:v>0.28867558097596574</c:v>
                </c:pt>
                <c:pt idx="270">
                  <c:v>0.28477302274942384</c:v>
                </c:pt>
                <c:pt idx="271">
                  <c:v>0.29481770103056182</c:v>
                </c:pt>
                <c:pt idx="272">
                  <c:v>0.29891071254647644</c:v>
                </c:pt>
                <c:pt idx="273">
                  <c:v>0.30023969156320218</c:v>
                </c:pt>
                <c:pt idx="274">
                  <c:v>0.30728712075901554</c:v>
                </c:pt>
                <c:pt idx="275">
                  <c:v>0.31383636196422859</c:v>
                </c:pt>
                <c:pt idx="276">
                  <c:v>0.31747182500147492</c:v>
                </c:pt>
                <c:pt idx="277">
                  <c:v>0.31837704348881068</c:v>
                </c:pt>
                <c:pt idx="278">
                  <c:v>0.32962875929050134</c:v>
                </c:pt>
                <c:pt idx="279">
                  <c:v>0.32526157102743991</c:v>
                </c:pt>
                <c:pt idx="280">
                  <c:v>0.33273553837876801</c:v>
                </c:pt>
                <c:pt idx="281">
                  <c:v>0.33772459626377038</c:v>
                </c:pt>
                <c:pt idx="282">
                  <c:v>0.33335073735482135</c:v>
                </c:pt>
                <c:pt idx="283">
                  <c:v>0.33883434689416397</c:v>
                </c:pt>
                <c:pt idx="284">
                  <c:v>0.34785543569858157</c:v>
                </c:pt>
                <c:pt idx="285">
                  <c:v>0.34821290654224868</c:v>
                </c:pt>
                <c:pt idx="286">
                  <c:v>0.34854417445373104</c:v>
                </c:pt>
                <c:pt idx="287">
                  <c:v>0.34982092235442885</c:v>
                </c:pt>
                <c:pt idx="288">
                  <c:v>0.36115661726574727</c:v>
                </c:pt>
                <c:pt idx="289">
                  <c:v>0.3600702213980968</c:v>
                </c:pt>
                <c:pt idx="290">
                  <c:v>0.360152175137262</c:v>
                </c:pt>
                <c:pt idx="291">
                  <c:v>0.36712648107701268</c:v>
                </c:pt>
                <c:pt idx="292">
                  <c:v>0.37166386175022509</c:v>
                </c:pt>
                <c:pt idx="293">
                  <c:v>0.37343217638272164</c:v>
                </c:pt>
                <c:pt idx="294">
                  <c:v>0.37074440196498359</c:v>
                </c:pt>
                <c:pt idx="295">
                  <c:v>0.37702395362361985</c:v>
                </c:pt>
                <c:pt idx="296">
                  <c:v>0.38443145171894522</c:v>
                </c:pt>
                <c:pt idx="297">
                  <c:v>0.38840342897137059</c:v>
                </c:pt>
                <c:pt idx="298">
                  <c:v>0.3858189081548426</c:v>
                </c:pt>
                <c:pt idx="299">
                  <c:v>0.37761973030761536</c:v>
                </c:pt>
                <c:pt idx="300">
                  <c:v>0.38290433331281692</c:v>
                </c:pt>
                <c:pt idx="301">
                  <c:v>0.38981551234238337</c:v>
                </c:pt>
                <c:pt idx="302">
                  <c:v>0.38594754889699395</c:v>
                </c:pt>
                <c:pt idx="303">
                  <c:v>0.38828783329257521</c:v>
                </c:pt>
                <c:pt idx="304">
                  <c:v>0.39431785133909408</c:v>
                </c:pt>
                <c:pt idx="305">
                  <c:v>0.39716733598335141</c:v>
                </c:pt>
                <c:pt idx="306">
                  <c:v>0.39934372471196744</c:v>
                </c:pt>
                <c:pt idx="307">
                  <c:v>0.41079924640859977</c:v>
                </c:pt>
                <c:pt idx="308">
                  <c:v>0.40330601018851064</c:v>
                </c:pt>
                <c:pt idx="309">
                  <c:v>0.39812407393061411</c:v>
                </c:pt>
                <c:pt idx="310">
                  <c:v>0.40248573919723918</c:v>
                </c:pt>
                <c:pt idx="311">
                  <c:v>0.41386762467148569</c:v>
                </c:pt>
                <c:pt idx="312">
                  <c:v>0.41339527564678447</c:v>
                </c:pt>
                <c:pt idx="313">
                  <c:v>0.40929225930293056</c:v>
                </c:pt>
                <c:pt idx="314">
                  <c:v>0.41656389459082177</c:v>
                </c:pt>
                <c:pt idx="315">
                  <c:v>0.41780154704870426</c:v>
                </c:pt>
                <c:pt idx="316">
                  <c:v>0.42929683230627502</c:v>
                </c:pt>
                <c:pt idx="317">
                  <c:v>0.42090731290653</c:v>
                </c:pt>
                <c:pt idx="318">
                  <c:v>0.42910056971723459</c:v>
                </c:pt>
                <c:pt idx="319">
                  <c:v>0.43711943056281305</c:v>
                </c:pt>
                <c:pt idx="320">
                  <c:v>0.43321086816372695</c:v>
                </c:pt>
                <c:pt idx="321">
                  <c:v>0.43711747858193528</c:v>
                </c:pt>
                <c:pt idx="322">
                  <c:v>0.42453613302995052</c:v>
                </c:pt>
                <c:pt idx="323">
                  <c:v>0.43949637376166739</c:v>
                </c:pt>
                <c:pt idx="324">
                  <c:v>0.44553427957773956</c:v>
                </c:pt>
                <c:pt idx="325">
                  <c:v>0.43426212880308296</c:v>
                </c:pt>
                <c:pt idx="326">
                  <c:v>0.43904494715839915</c:v>
                </c:pt>
                <c:pt idx="327">
                  <c:v>0.43690559072880292</c:v>
                </c:pt>
                <c:pt idx="328">
                  <c:v>0.43987117286142907</c:v>
                </c:pt>
                <c:pt idx="329">
                  <c:v>0.44292669766392379</c:v>
                </c:pt>
                <c:pt idx="330">
                  <c:v>0.44200086747671752</c:v>
                </c:pt>
                <c:pt idx="331">
                  <c:v>0.4524718302264274</c:v>
                </c:pt>
                <c:pt idx="332">
                  <c:v>0.46355364377242259</c:v>
                </c:pt>
                <c:pt idx="333">
                  <c:v>0.45666263870771634</c:v>
                </c:pt>
                <c:pt idx="334">
                  <c:v>0.46468613125372432</c:v>
                </c:pt>
                <c:pt idx="335">
                  <c:v>0.46451176182236115</c:v>
                </c:pt>
                <c:pt idx="336">
                  <c:v>0.46856684270166066</c:v>
                </c:pt>
                <c:pt idx="337">
                  <c:v>0.48627744821680341</c:v>
                </c:pt>
                <c:pt idx="338">
                  <c:v>0.51352209540036475</c:v>
                </c:pt>
                <c:pt idx="339">
                  <c:v>0.52442412627165447</c:v>
                </c:pt>
                <c:pt idx="340">
                  <c:v>0.53934128921644098</c:v>
                </c:pt>
                <c:pt idx="341">
                  <c:v>0.5482749880540001</c:v>
                </c:pt>
                <c:pt idx="342">
                  <c:v>0.56477725393120826</c:v>
                </c:pt>
                <c:pt idx="343">
                  <c:v>0.56706769981116234</c:v>
                </c:pt>
                <c:pt idx="344">
                  <c:v>0.59160175375213842</c:v>
                </c:pt>
                <c:pt idx="345">
                  <c:v>0.61526399707066826</c:v>
                </c:pt>
                <c:pt idx="346">
                  <c:v>0.66157819466145418</c:v>
                </c:pt>
                <c:pt idx="347">
                  <c:v>0.64332185317727575</c:v>
                </c:pt>
                <c:pt idx="348">
                  <c:v>0.67281100854151921</c:v>
                </c:pt>
                <c:pt idx="349">
                  <c:v>0.6902858067885389</c:v>
                </c:pt>
                <c:pt idx="350">
                  <c:v>0.69715398495421987</c:v>
                </c:pt>
                <c:pt idx="351">
                  <c:v>0.70861537987431356</c:v>
                </c:pt>
                <c:pt idx="352">
                  <c:v>0.69986780442455876</c:v>
                </c:pt>
                <c:pt idx="353">
                  <c:v>0.71641048412491581</c:v>
                </c:pt>
                <c:pt idx="354">
                  <c:v>0.71140093542967453</c:v>
                </c:pt>
                <c:pt idx="355">
                  <c:v>0.69996782606433505</c:v>
                </c:pt>
                <c:pt idx="356">
                  <c:v>0.70762346428973943</c:v>
                </c:pt>
                <c:pt idx="357">
                  <c:v>0.71179514159180379</c:v>
                </c:pt>
                <c:pt idx="358">
                  <c:v>0.71313489867629498</c:v>
                </c:pt>
                <c:pt idx="359">
                  <c:v>0.73452820272122588</c:v>
                </c:pt>
                <c:pt idx="360">
                  <c:v>0.74743254294074857</c:v>
                </c:pt>
                <c:pt idx="361">
                  <c:v>0.75940047815740219</c:v>
                </c:pt>
                <c:pt idx="362">
                  <c:v>0.77257125538336158</c:v>
                </c:pt>
                <c:pt idx="363">
                  <c:v>0.79250049441780079</c:v>
                </c:pt>
                <c:pt idx="364">
                  <c:v>0.81604735520175675</c:v>
                </c:pt>
                <c:pt idx="365">
                  <c:v>0.83487116508745474</c:v>
                </c:pt>
                <c:pt idx="366">
                  <c:v>0.8708142709801352</c:v>
                </c:pt>
                <c:pt idx="367">
                  <c:v>0.88153653301408497</c:v>
                </c:pt>
                <c:pt idx="368">
                  <c:v>0.93004942876402252</c:v>
                </c:pt>
                <c:pt idx="369">
                  <c:v>0.93148351502410287</c:v>
                </c:pt>
                <c:pt idx="370">
                  <c:v>0.96711136462110814</c:v>
                </c:pt>
                <c:pt idx="371">
                  <c:v>0.96327328187105565</c:v>
                </c:pt>
                <c:pt idx="372">
                  <c:v>0.98485305976769877</c:v>
                </c:pt>
                <c:pt idx="373">
                  <c:v>0.98419503071730485</c:v>
                </c:pt>
                <c:pt idx="374">
                  <c:v>0.98406995920295104</c:v>
                </c:pt>
                <c:pt idx="375">
                  <c:v>0.99115668388584588</c:v>
                </c:pt>
                <c:pt idx="376">
                  <c:v>1.0236197130770484</c:v>
                </c:pt>
                <c:pt idx="377">
                  <c:v>0.99021152424672199</c:v>
                </c:pt>
                <c:pt idx="378">
                  <c:v>1.0147591188717318</c:v>
                </c:pt>
                <c:pt idx="379">
                  <c:v>0.99571050928668992</c:v>
                </c:pt>
                <c:pt idx="380">
                  <c:v>1.002945778948297</c:v>
                </c:pt>
                <c:pt idx="381">
                  <c:v>0.97249493255807973</c:v>
                </c:pt>
                <c:pt idx="382">
                  <c:v>0.95005532538252802</c:v>
                </c:pt>
                <c:pt idx="383">
                  <c:v>0.9049634104486044</c:v>
                </c:pt>
                <c:pt idx="384">
                  <c:v>0.87305776087172826</c:v>
                </c:pt>
                <c:pt idx="385">
                  <c:v>0.81401216642253693</c:v>
                </c:pt>
                <c:pt idx="386">
                  <c:v>0.74862741220879425</c:v>
                </c:pt>
                <c:pt idx="387">
                  <c:v>0.66607967311118454</c:v>
                </c:pt>
                <c:pt idx="388">
                  <c:v>0.6238457425230336</c:v>
                </c:pt>
                <c:pt idx="389">
                  <c:v>0.5586279219182374</c:v>
                </c:pt>
                <c:pt idx="390">
                  <c:v>0.49737164333933487</c:v>
                </c:pt>
                <c:pt idx="391">
                  <c:v>0.46694254626003046</c:v>
                </c:pt>
                <c:pt idx="392">
                  <c:v>0.40241186044469607</c:v>
                </c:pt>
                <c:pt idx="393">
                  <c:v>0.35886778323425034</c:v>
                </c:pt>
                <c:pt idx="394">
                  <c:v>0.32559341765789812</c:v>
                </c:pt>
                <c:pt idx="395">
                  <c:v>0.28790237179608857</c:v>
                </c:pt>
                <c:pt idx="396">
                  <c:v>0.25544275509839326</c:v>
                </c:pt>
                <c:pt idx="397">
                  <c:v>0.23050728909352469</c:v>
                </c:pt>
                <c:pt idx="398">
                  <c:v>0.20556302516715702</c:v>
                </c:pt>
                <c:pt idx="399">
                  <c:v>0.18283983390620998</c:v>
                </c:pt>
                <c:pt idx="400">
                  <c:v>0.16547755600119096</c:v>
                </c:pt>
                <c:pt idx="401">
                  <c:v>0.14513042142268628</c:v>
                </c:pt>
                <c:pt idx="402">
                  <c:v>0.12995377117932116</c:v>
                </c:pt>
                <c:pt idx="403">
                  <c:v>0.11522540828292556</c:v>
                </c:pt>
                <c:pt idx="404">
                  <c:v>0.10443844557730775</c:v>
                </c:pt>
                <c:pt idx="405">
                  <c:v>9.8005703538693631E-2</c:v>
                </c:pt>
                <c:pt idx="406">
                  <c:v>8.4487049567221181E-2</c:v>
                </c:pt>
                <c:pt idx="407">
                  <c:v>8.3513045873121139E-2</c:v>
                </c:pt>
                <c:pt idx="408">
                  <c:v>6.8783159536786431E-2</c:v>
                </c:pt>
                <c:pt idx="409">
                  <c:v>6.5178345363362256E-2</c:v>
                </c:pt>
                <c:pt idx="410">
                  <c:v>5.3347010175641342E-2</c:v>
                </c:pt>
                <c:pt idx="411">
                  <c:v>5.6076423833909622E-2</c:v>
                </c:pt>
                <c:pt idx="412">
                  <c:v>5.6145241915001566E-2</c:v>
                </c:pt>
                <c:pt idx="413">
                  <c:v>4.4980859274423697E-2</c:v>
                </c:pt>
                <c:pt idx="414">
                  <c:v>4.4080817807785166E-2</c:v>
                </c:pt>
                <c:pt idx="415">
                  <c:v>3.9700678892769722E-2</c:v>
                </c:pt>
                <c:pt idx="416">
                  <c:v>3.6094687770490394E-2</c:v>
                </c:pt>
                <c:pt idx="417">
                  <c:v>3.6405983841451751E-2</c:v>
                </c:pt>
                <c:pt idx="418">
                  <c:v>3.5599609127848958E-2</c:v>
                </c:pt>
                <c:pt idx="419">
                  <c:v>3.6091007138879187E-2</c:v>
                </c:pt>
                <c:pt idx="420">
                  <c:v>2.8904722717394419E-2</c:v>
                </c:pt>
                <c:pt idx="421">
                  <c:v>3.2606940325933198E-2</c:v>
                </c:pt>
                <c:pt idx="422">
                  <c:v>3.06781653078789E-2</c:v>
                </c:pt>
                <c:pt idx="423">
                  <c:v>3.084540521743873E-2</c:v>
                </c:pt>
                <c:pt idx="424">
                  <c:v>2.6271734897911455E-2</c:v>
                </c:pt>
                <c:pt idx="425">
                  <c:v>3.087992351638405E-2</c:v>
                </c:pt>
                <c:pt idx="426">
                  <c:v>3.3432974210683017E-2</c:v>
                </c:pt>
                <c:pt idx="427">
                  <c:v>2.7650978934805944E-2</c:v>
                </c:pt>
                <c:pt idx="428">
                  <c:v>2.6695622842710411E-2</c:v>
                </c:pt>
                <c:pt idx="429">
                  <c:v>2.354176838026471E-2</c:v>
                </c:pt>
                <c:pt idx="430">
                  <c:v>2.8592974020782685E-2</c:v>
                </c:pt>
                <c:pt idx="431">
                  <c:v>2.6604233326810334E-2</c:v>
                </c:pt>
                <c:pt idx="432">
                  <c:v>2.8095911558631656E-2</c:v>
                </c:pt>
                <c:pt idx="433">
                  <c:v>2.0996019112825001E-2</c:v>
                </c:pt>
                <c:pt idx="434">
                  <c:v>2.3556890118489712E-2</c:v>
                </c:pt>
                <c:pt idx="435">
                  <c:v>2.263339216119754E-2</c:v>
                </c:pt>
                <c:pt idx="436">
                  <c:v>2.496703646452645E-2</c:v>
                </c:pt>
                <c:pt idx="437">
                  <c:v>2.1758628996142379E-2</c:v>
                </c:pt>
                <c:pt idx="438">
                  <c:v>2.9356767811429582E-2</c:v>
                </c:pt>
                <c:pt idx="439">
                  <c:v>2.2091098909063193E-2</c:v>
                </c:pt>
                <c:pt idx="440">
                  <c:v>2.4492775322693412E-2</c:v>
                </c:pt>
                <c:pt idx="441">
                  <c:v>2.1899822188626236E-2</c:v>
                </c:pt>
                <c:pt idx="442">
                  <c:v>1.8771229592473036E-2</c:v>
                </c:pt>
                <c:pt idx="443">
                  <c:v>2.1534731829845992E-2</c:v>
                </c:pt>
                <c:pt idx="444">
                  <c:v>2.0902974753237876E-2</c:v>
                </c:pt>
                <c:pt idx="445">
                  <c:v>2.277656236146005E-2</c:v>
                </c:pt>
                <c:pt idx="446">
                  <c:v>2.9582948824902113E-2</c:v>
                </c:pt>
                <c:pt idx="447">
                  <c:v>3.1653884637522806E-2</c:v>
                </c:pt>
                <c:pt idx="448">
                  <c:v>2.6239956734637492E-2</c:v>
                </c:pt>
                <c:pt idx="449">
                  <c:v>2.1333421556366066E-2</c:v>
                </c:pt>
                <c:pt idx="450">
                  <c:v>1.6631902497165986E-2</c:v>
                </c:pt>
                <c:pt idx="451">
                  <c:v>2.070112180739855E-2</c:v>
                </c:pt>
                <c:pt idx="452">
                  <c:v>2.6368604484926741E-2</c:v>
                </c:pt>
                <c:pt idx="453">
                  <c:v>1.466637346785634E-2</c:v>
                </c:pt>
                <c:pt idx="454">
                  <c:v>2.4097854276873828E-2</c:v>
                </c:pt>
                <c:pt idx="455">
                  <c:v>2.1066899570790394E-2</c:v>
                </c:pt>
                <c:pt idx="456">
                  <c:v>2.5815945172673681E-2</c:v>
                </c:pt>
                <c:pt idx="457">
                  <c:v>2.7948032138956833E-2</c:v>
                </c:pt>
                <c:pt idx="458">
                  <c:v>1.6495400080208486E-2</c:v>
                </c:pt>
                <c:pt idx="459">
                  <c:v>1.9372505888269449E-2</c:v>
                </c:pt>
                <c:pt idx="460">
                  <c:v>2.1798623722982333E-2</c:v>
                </c:pt>
                <c:pt idx="461">
                  <c:v>2.4680254196712714E-2</c:v>
                </c:pt>
                <c:pt idx="462">
                  <c:v>1.8107491358255082E-2</c:v>
                </c:pt>
                <c:pt idx="463">
                  <c:v>1.3585521201287202E-2</c:v>
                </c:pt>
                <c:pt idx="464">
                  <c:v>2.3009713085197451E-2</c:v>
                </c:pt>
                <c:pt idx="465">
                  <c:v>2.1431388888777405E-2</c:v>
                </c:pt>
                <c:pt idx="466">
                  <c:v>2.2563336173421163E-2</c:v>
                </c:pt>
                <c:pt idx="467">
                  <c:v>2.9005651632050947E-2</c:v>
                </c:pt>
                <c:pt idx="468">
                  <c:v>2.3960636227044387E-2</c:v>
                </c:pt>
                <c:pt idx="469">
                  <c:v>2.6622865523925874E-2</c:v>
                </c:pt>
                <c:pt idx="470">
                  <c:v>2.3954874676134604E-2</c:v>
                </c:pt>
                <c:pt idx="471">
                  <c:v>1.6396374501957564E-2</c:v>
                </c:pt>
                <c:pt idx="472">
                  <c:v>2.2102965333733498E-2</c:v>
                </c:pt>
                <c:pt idx="473">
                  <c:v>1.8933686300460655E-2</c:v>
                </c:pt>
                <c:pt idx="474">
                  <c:v>2.0286424159332555E-2</c:v>
                </c:pt>
                <c:pt idx="475">
                  <c:v>2.1591360561916947E-2</c:v>
                </c:pt>
                <c:pt idx="476">
                  <c:v>1.1865042671606549E-2</c:v>
                </c:pt>
                <c:pt idx="477">
                  <c:v>2.4910848858939256E-2</c:v>
                </c:pt>
                <c:pt idx="478">
                  <c:v>1.715043368471492E-2</c:v>
                </c:pt>
                <c:pt idx="479">
                  <c:v>2.9145613831152991E-2</c:v>
                </c:pt>
                <c:pt idx="480">
                  <c:v>2.5227433317164576E-2</c:v>
                </c:pt>
                <c:pt idx="481">
                  <c:v>2.538759722065077E-2</c:v>
                </c:pt>
                <c:pt idx="482">
                  <c:v>1.9794801766764566E-2</c:v>
                </c:pt>
                <c:pt idx="483">
                  <c:v>2.2981772386604878E-2</c:v>
                </c:pt>
                <c:pt idx="484">
                  <c:v>2.6510949197826761E-2</c:v>
                </c:pt>
                <c:pt idx="485">
                  <c:v>1.0879559064210717E-2</c:v>
                </c:pt>
                <c:pt idx="486">
                  <c:v>1.6105143702175584E-2</c:v>
                </c:pt>
                <c:pt idx="487">
                  <c:v>2.8919467218747715E-2</c:v>
                </c:pt>
                <c:pt idx="488">
                  <c:v>1.4869031761137522E-2</c:v>
                </c:pt>
                <c:pt idx="489">
                  <c:v>2.5204465527326865E-2</c:v>
                </c:pt>
                <c:pt idx="490">
                  <c:v>1.3187573022236009E-2</c:v>
                </c:pt>
                <c:pt idx="491">
                  <c:v>1.2543440651952766E-2</c:v>
                </c:pt>
                <c:pt idx="492">
                  <c:v>2.0611208528725583E-2</c:v>
                </c:pt>
                <c:pt idx="493">
                  <c:v>2.4846803329975062E-2</c:v>
                </c:pt>
                <c:pt idx="494">
                  <c:v>2.2470740255842492E-2</c:v>
                </c:pt>
                <c:pt idx="495">
                  <c:v>1.8765643376582042E-2</c:v>
                </c:pt>
                <c:pt idx="496">
                  <c:v>1.6668486749985088E-2</c:v>
                </c:pt>
                <c:pt idx="497">
                  <c:v>1.1721594845788634E-2</c:v>
                </c:pt>
                <c:pt idx="498">
                  <c:v>1.0069052422001493E-2</c:v>
                </c:pt>
                <c:pt idx="499">
                  <c:v>2.3715342863839948E-2</c:v>
                </c:pt>
                <c:pt idx="500">
                  <c:v>1.5583229037825287E-2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L3_summary!$Y$2</c:f>
              <c:strCache>
                <c:ptCount val="1"/>
                <c:pt idx="0">
                  <c:v>FAC_400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L3_summary!$U$3:$U$503</c:f>
              <c:numCache>
                <c:formatCode>0</c:formatCode>
                <c:ptCount val="501"/>
                <c:pt idx="0">
                  <c:v>300.00344849999999</c:v>
                </c:pt>
                <c:pt idx="1">
                  <c:v>300.94375609999997</c:v>
                </c:pt>
                <c:pt idx="2">
                  <c:v>302.04064940000001</c:v>
                </c:pt>
                <c:pt idx="3">
                  <c:v>302.98074339999999</c:v>
                </c:pt>
                <c:pt idx="4">
                  <c:v>304.07736210000002</c:v>
                </c:pt>
                <c:pt idx="5">
                  <c:v>305.01721190000001</c:v>
                </c:pt>
                <c:pt idx="6">
                  <c:v>305.95693970000002</c:v>
                </c:pt>
                <c:pt idx="7">
                  <c:v>307.05319209999999</c:v>
                </c:pt>
                <c:pt idx="8">
                  <c:v>307.99270630000001</c:v>
                </c:pt>
                <c:pt idx="9">
                  <c:v>308.93209839999997</c:v>
                </c:pt>
                <c:pt idx="10">
                  <c:v>310.02795409999999</c:v>
                </c:pt>
                <c:pt idx="11">
                  <c:v>310.96713260000001</c:v>
                </c:pt>
                <c:pt idx="12">
                  <c:v>312.06268310000002</c:v>
                </c:pt>
                <c:pt idx="13">
                  <c:v>313.00164790000002</c:v>
                </c:pt>
                <c:pt idx="14">
                  <c:v>313.94046020000002</c:v>
                </c:pt>
                <c:pt idx="15">
                  <c:v>315.03564449999999</c:v>
                </c:pt>
                <c:pt idx="16">
                  <c:v>315.97424319999999</c:v>
                </c:pt>
                <c:pt idx="17">
                  <c:v>317.0691223</c:v>
                </c:pt>
                <c:pt idx="18">
                  <c:v>318.00750729999999</c:v>
                </c:pt>
                <c:pt idx="19">
                  <c:v>318.94573969999999</c:v>
                </c:pt>
                <c:pt idx="20">
                  <c:v>320.04022220000002</c:v>
                </c:pt>
                <c:pt idx="21">
                  <c:v>320.97824100000003</c:v>
                </c:pt>
                <c:pt idx="22">
                  <c:v>322.0724487</c:v>
                </c:pt>
                <c:pt idx="23">
                  <c:v>323.01022339999997</c:v>
                </c:pt>
                <c:pt idx="24">
                  <c:v>323.94787600000001</c:v>
                </c:pt>
                <c:pt idx="25">
                  <c:v>325.04168700000002</c:v>
                </c:pt>
                <c:pt idx="26">
                  <c:v>325.97909550000003</c:v>
                </c:pt>
                <c:pt idx="27">
                  <c:v>327.07260129999997</c:v>
                </c:pt>
                <c:pt idx="28">
                  <c:v>328.00976559999998</c:v>
                </c:pt>
                <c:pt idx="29">
                  <c:v>328.94683839999999</c:v>
                </c:pt>
                <c:pt idx="30">
                  <c:v>330.039917</c:v>
                </c:pt>
                <c:pt idx="31">
                  <c:v>330.97671509999998</c:v>
                </c:pt>
                <c:pt idx="32">
                  <c:v>332.06951900000001</c:v>
                </c:pt>
                <c:pt idx="33">
                  <c:v>333.00607300000001</c:v>
                </c:pt>
                <c:pt idx="34">
                  <c:v>333.9425354</c:v>
                </c:pt>
                <c:pt idx="35">
                  <c:v>335.03491209999999</c:v>
                </c:pt>
                <c:pt idx="36">
                  <c:v>335.97109990000001</c:v>
                </c:pt>
                <c:pt idx="37">
                  <c:v>337.06317139999999</c:v>
                </c:pt>
                <c:pt idx="38">
                  <c:v>337.99911500000002</c:v>
                </c:pt>
                <c:pt idx="39">
                  <c:v>338.93493649999999</c:v>
                </c:pt>
                <c:pt idx="40">
                  <c:v>340.02661130000001</c:v>
                </c:pt>
                <c:pt idx="41">
                  <c:v>340.96215819999998</c:v>
                </c:pt>
                <c:pt idx="42">
                  <c:v>342.05352779999998</c:v>
                </c:pt>
                <c:pt idx="43">
                  <c:v>342.98883060000003</c:v>
                </c:pt>
                <c:pt idx="44">
                  <c:v>343.92404169999998</c:v>
                </c:pt>
                <c:pt idx="45">
                  <c:v>345.01495360000001</c:v>
                </c:pt>
                <c:pt idx="46">
                  <c:v>345.9498901</c:v>
                </c:pt>
                <c:pt idx="47">
                  <c:v>347.04049680000003</c:v>
                </c:pt>
                <c:pt idx="48">
                  <c:v>347.97515870000001</c:v>
                </c:pt>
                <c:pt idx="49">
                  <c:v>349.0654907</c:v>
                </c:pt>
                <c:pt idx="50">
                  <c:v>349.9998779</c:v>
                </c:pt>
                <c:pt idx="51">
                  <c:v>350.93417360000001</c:v>
                </c:pt>
                <c:pt idx="52">
                  <c:v>352.02404790000003</c:v>
                </c:pt>
                <c:pt idx="53">
                  <c:v>352.95806879999998</c:v>
                </c:pt>
                <c:pt idx="54">
                  <c:v>354.04763789999998</c:v>
                </c:pt>
                <c:pt idx="55">
                  <c:v>354.9813843</c:v>
                </c:pt>
                <c:pt idx="56">
                  <c:v>356.07064819999999</c:v>
                </c:pt>
                <c:pt idx="57">
                  <c:v>357.00411989999998</c:v>
                </c:pt>
                <c:pt idx="58">
                  <c:v>357.9375</c:v>
                </c:pt>
                <c:pt idx="59">
                  <c:v>359.02630620000002</c:v>
                </c:pt>
                <c:pt idx="60">
                  <c:v>359.95941160000001</c:v>
                </c:pt>
                <c:pt idx="61">
                  <c:v>361.04788209999998</c:v>
                </c:pt>
                <c:pt idx="62">
                  <c:v>361.98071290000001</c:v>
                </c:pt>
                <c:pt idx="63">
                  <c:v>363.06884769999999</c:v>
                </c:pt>
                <c:pt idx="64">
                  <c:v>364.00143430000003</c:v>
                </c:pt>
                <c:pt idx="65">
                  <c:v>364.93386839999999</c:v>
                </c:pt>
                <c:pt idx="66">
                  <c:v>366.02154539999998</c:v>
                </c:pt>
                <c:pt idx="67">
                  <c:v>366.95370480000003</c:v>
                </c:pt>
                <c:pt idx="68">
                  <c:v>368.04107670000002</c:v>
                </c:pt>
                <c:pt idx="69">
                  <c:v>368.97296139999997</c:v>
                </c:pt>
                <c:pt idx="70">
                  <c:v>370.06002810000001</c:v>
                </c:pt>
                <c:pt idx="71">
                  <c:v>370.99163820000001</c:v>
                </c:pt>
                <c:pt idx="72">
                  <c:v>371.92309569999998</c:v>
                </c:pt>
                <c:pt idx="73">
                  <c:v>373.00967409999998</c:v>
                </c:pt>
                <c:pt idx="74">
                  <c:v>373.94088749999997</c:v>
                </c:pt>
                <c:pt idx="75">
                  <c:v>375.02713010000002</c:v>
                </c:pt>
                <c:pt idx="76">
                  <c:v>375.9580383</c:v>
                </c:pt>
                <c:pt idx="77">
                  <c:v>377.0439758</c:v>
                </c:pt>
                <c:pt idx="78">
                  <c:v>377.97460940000002</c:v>
                </c:pt>
                <c:pt idx="79">
                  <c:v>379.06018069999999</c:v>
                </c:pt>
                <c:pt idx="80">
                  <c:v>379.99053959999998</c:v>
                </c:pt>
                <c:pt idx="81">
                  <c:v>381.07580569999999</c:v>
                </c:pt>
                <c:pt idx="82">
                  <c:v>382.00585940000002</c:v>
                </c:pt>
                <c:pt idx="83">
                  <c:v>382.93582149999997</c:v>
                </c:pt>
                <c:pt idx="84">
                  <c:v>384.02056879999998</c:v>
                </c:pt>
                <c:pt idx="85">
                  <c:v>384.9502258</c:v>
                </c:pt>
                <c:pt idx="86">
                  <c:v>386.03463749999997</c:v>
                </c:pt>
                <c:pt idx="87">
                  <c:v>386.96401980000002</c:v>
                </c:pt>
                <c:pt idx="88">
                  <c:v>388.04809569999998</c:v>
                </c:pt>
                <c:pt idx="89">
                  <c:v>388.97717290000003</c:v>
                </c:pt>
                <c:pt idx="90">
                  <c:v>390.06091309999999</c:v>
                </c:pt>
                <c:pt idx="91">
                  <c:v>390.98968509999997</c:v>
                </c:pt>
                <c:pt idx="92">
                  <c:v>392.0730896</c:v>
                </c:pt>
                <c:pt idx="93">
                  <c:v>393.00158690000001</c:v>
                </c:pt>
                <c:pt idx="94">
                  <c:v>393.92993159999997</c:v>
                </c:pt>
                <c:pt idx="95">
                  <c:v>395.0128479</c:v>
                </c:pt>
                <c:pt idx="96">
                  <c:v>395.94088749999997</c:v>
                </c:pt>
                <c:pt idx="97">
                  <c:v>397.0234375</c:v>
                </c:pt>
                <c:pt idx="98">
                  <c:v>397.9512024</c:v>
                </c:pt>
                <c:pt idx="99">
                  <c:v>399.03341669999998</c:v>
                </c:pt>
                <c:pt idx="100">
                  <c:v>399.96087649999998</c:v>
                </c:pt>
                <c:pt idx="101">
                  <c:v>401.04272459999999</c:v>
                </c:pt>
                <c:pt idx="102">
                  <c:v>401.96987919999998</c:v>
                </c:pt>
                <c:pt idx="103">
                  <c:v>403.05139159999999</c:v>
                </c:pt>
                <c:pt idx="104">
                  <c:v>403.97824100000003</c:v>
                </c:pt>
                <c:pt idx="105">
                  <c:v>405.05941769999998</c:v>
                </c:pt>
                <c:pt idx="106">
                  <c:v>405.98596190000001</c:v>
                </c:pt>
                <c:pt idx="107">
                  <c:v>407.06677250000001</c:v>
                </c:pt>
                <c:pt idx="108">
                  <c:v>407.99301150000002</c:v>
                </c:pt>
                <c:pt idx="109">
                  <c:v>409.07345579999998</c:v>
                </c:pt>
                <c:pt idx="110">
                  <c:v>409.99938959999997</c:v>
                </c:pt>
                <c:pt idx="111">
                  <c:v>410.92520139999999</c:v>
                </c:pt>
                <c:pt idx="112">
                  <c:v>412.00509640000001</c:v>
                </c:pt>
                <c:pt idx="113">
                  <c:v>412.93060300000002</c:v>
                </c:pt>
                <c:pt idx="114">
                  <c:v>414.01016240000001</c:v>
                </c:pt>
                <c:pt idx="115">
                  <c:v>414.93533330000002</c:v>
                </c:pt>
                <c:pt idx="116">
                  <c:v>416.01452640000002</c:v>
                </c:pt>
                <c:pt idx="117">
                  <c:v>416.93939210000002</c:v>
                </c:pt>
                <c:pt idx="118">
                  <c:v>418.01821899999999</c:v>
                </c:pt>
                <c:pt idx="119">
                  <c:v>418.94277949999997</c:v>
                </c:pt>
                <c:pt idx="120">
                  <c:v>420.02124020000002</c:v>
                </c:pt>
                <c:pt idx="121">
                  <c:v>420.94549560000002</c:v>
                </c:pt>
                <c:pt idx="122">
                  <c:v>422.02359009999998</c:v>
                </c:pt>
                <c:pt idx="123">
                  <c:v>422.94750979999998</c:v>
                </c:pt>
                <c:pt idx="124">
                  <c:v>424.025238</c:v>
                </c:pt>
                <c:pt idx="125">
                  <c:v>424.94882200000001</c:v>
                </c:pt>
                <c:pt idx="126">
                  <c:v>426.02618410000002</c:v>
                </c:pt>
                <c:pt idx="127">
                  <c:v>426.94946290000001</c:v>
                </c:pt>
                <c:pt idx="128">
                  <c:v>428.02645869999998</c:v>
                </c:pt>
                <c:pt idx="129">
                  <c:v>428.94943239999998</c:v>
                </c:pt>
                <c:pt idx="130">
                  <c:v>430.02603149999999</c:v>
                </c:pt>
                <c:pt idx="131">
                  <c:v>430.94866939999997</c:v>
                </c:pt>
                <c:pt idx="132">
                  <c:v>432.02490230000001</c:v>
                </c:pt>
                <c:pt idx="133">
                  <c:v>432.94720460000002</c:v>
                </c:pt>
                <c:pt idx="134">
                  <c:v>434.02307130000003</c:v>
                </c:pt>
                <c:pt idx="135">
                  <c:v>434.94506840000003</c:v>
                </c:pt>
                <c:pt idx="136">
                  <c:v>436.0205383</c:v>
                </c:pt>
                <c:pt idx="137">
                  <c:v>436.9421997</c:v>
                </c:pt>
                <c:pt idx="138">
                  <c:v>438.01727290000002</c:v>
                </c:pt>
                <c:pt idx="139">
                  <c:v>438.93862919999998</c:v>
                </c:pt>
                <c:pt idx="140">
                  <c:v>440.01333620000003</c:v>
                </c:pt>
                <c:pt idx="141">
                  <c:v>440.93432619999999</c:v>
                </c:pt>
                <c:pt idx="142">
                  <c:v>442.008667</c:v>
                </c:pt>
                <c:pt idx="143">
                  <c:v>442.92932130000003</c:v>
                </c:pt>
                <c:pt idx="144">
                  <c:v>444.00326539999998</c:v>
                </c:pt>
                <c:pt idx="145">
                  <c:v>444.92361449999999</c:v>
                </c:pt>
                <c:pt idx="146">
                  <c:v>445.99716189999998</c:v>
                </c:pt>
                <c:pt idx="147">
                  <c:v>447.07049560000002</c:v>
                </c:pt>
                <c:pt idx="148">
                  <c:v>447.99032590000002</c:v>
                </c:pt>
                <c:pt idx="149">
                  <c:v>449.06326289999998</c:v>
                </c:pt>
                <c:pt idx="150">
                  <c:v>449.98275760000001</c:v>
                </c:pt>
                <c:pt idx="151">
                  <c:v>451.05529790000003</c:v>
                </c:pt>
                <c:pt idx="152">
                  <c:v>451.97445679999998</c:v>
                </c:pt>
                <c:pt idx="153">
                  <c:v>453.04660030000002</c:v>
                </c:pt>
                <c:pt idx="154">
                  <c:v>453.96542360000001</c:v>
                </c:pt>
                <c:pt idx="155">
                  <c:v>455.03717039999998</c:v>
                </c:pt>
                <c:pt idx="156">
                  <c:v>455.95565800000003</c:v>
                </c:pt>
                <c:pt idx="157">
                  <c:v>457.02700809999999</c:v>
                </c:pt>
                <c:pt idx="158">
                  <c:v>457.94512939999998</c:v>
                </c:pt>
                <c:pt idx="159">
                  <c:v>459.01608279999999</c:v>
                </c:pt>
                <c:pt idx="160">
                  <c:v>459.93386839999999</c:v>
                </c:pt>
                <c:pt idx="161">
                  <c:v>461.00442500000003</c:v>
                </c:pt>
                <c:pt idx="162">
                  <c:v>462.07476810000003</c:v>
                </c:pt>
                <c:pt idx="163">
                  <c:v>462.99203490000002</c:v>
                </c:pt>
                <c:pt idx="164">
                  <c:v>464.06195070000001</c:v>
                </c:pt>
                <c:pt idx="165">
                  <c:v>464.97885129999997</c:v>
                </c:pt>
                <c:pt idx="166">
                  <c:v>466.04840089999999</c:v>
                </c:pt>
                <c:pt idx="167">
                  <c:v>466.96493529999998</c:v>
                </c:pt>
                <c:pt idx="168">
                  <c:v>468.03405759999998</c:v>
                </c:pt>
                <c:pt idx="169">
                  <c:v>468.95025629999998</c:v>
                </c:pt>
                <c:pt idx="170">
                  <c:v>470.01898189999997</c:v>
                </c:pt>
                <c:pt idx="171">
                  <c:v>470.934845</c:v>
                </c:pt>
                <c:pt idx="172">
                  <c:v>472.0031128</c:v>
                </c:pt>
                <c:pt idx="173">
                  <c:v>473.07119749999998</c:v>
                </c:pt>
                <c:pt idx="174">
                  <c:v>473.9865112</c:v>
                </c:pt>
                <c:pt idx="175">
                  <c:v>475.05416869999999</c:v>
                </c:pt>
                <c:pt idx="176">
                  <c:v>475.96911619999997</c:v>
                </c:pt>
                <c:pt idx="177">
                  <c:v>477.03634640000001</c:v>
                </c:pt>
                <c:pt idx="178">
                  <c:v>477.95095830000002</c:v>
                </c:pt>
                <c:pt idx="179">
                  <c:v>479.01779169999998</c:v>
                </c:pt>
                <c:pt idx="180">
                  <c:v>479.93200680000001</c:v>
                </c:pt>
                <c:pt idx="181">
                  <c:v>480.99841309999999</c:v>
                </c:pt>
                <c:pt idx="182">
                  <c:v>482.06460570000002</c:v>
                </c:pt>
                <c:pt idx="183">
                  <c:v>482.97827150000001</c:v>
                </c:pt>
                <c:pt idx="184">
                  <c:v>484.04403689999998</c:v>
                </c:pt>
                <c:pt idx="185">
                  <c:v>484.95733639999997</c:v>
                </c:pt>
                <c:pt idx="186">
                  <c:v>486.02267460000002</c:v>
                </c:pt>
                <c:pt idx="187">
                  <c:v>486.93563840000002</c:v>
                </c:pt>
                <c:pt idx="188">
                  <c:v>488.00051880000001</c:v>
                </c:pt>
                <c:pt idx="189">
                  <c:v>489.06521609999999</c:v>
                </c:pt>
                <c:pt idx="190">
                  <c:v>489.97760010000002</c:v>
                </c:pt>
                <c:pt idx="191">
                  <c:v>491.0418396</c:v>
                </c:pt>
                <c:pt idx="192">
                  <c:v>491.9538574</c:v>
                </c:pt>
                <c:pt idx="193">
                  <c:v>493.0176697</c:v>
                </c:pt>
                <c:pt idx="194">
                  <c:v>493.92932130000003</c:v>
                </c:pt>
                <c:pt idx="195">
                  <c:v>494.99270630000001</c:v>
                </c:pt>
                <c:pt idx="196">
                  <c:v>496.05584720000002</c:v>
                </c:pt>
                <c:pt idx="197">
                  <c:v>496.9669495</c:v>
                </c:pt>
                <c:pt idx="198">
                  <c:v>498.02966309999999</c:v>
                </c:pt>
                <c:pt idx="199">
                  <c:v>498.94036870000002</c:v>
                </c:pt>
                <c:pt idx="200">
                  <c:v>500.002655</c:v>
                </c:pt>
                <c:pt idx="201">
                  <c:v>501.06469729999998</c:v>
                </c:pt>
                <c:pt idx="202">
                  <c:v>501.97482300000001</c:v>
                </c:pt>
                <c:pt idx="203">
                  <c:v>503.0364075</c:v>
                </c:pt>
                <c:pt idx="204">
                  <c:v>503.946167</c:v>
                </c:pt>
                <c:pt idx="205">
                  <c:v>505.00732420000003</c:v>
                </c:pt>
                <c:pt idx="206">
                  <c:v>506.0682678</c:v>
                </c:pt>
                <c:pt idx="207">
                  <c:v>506.977417</c:v>
                </c:pt>
                <c:pt idx="208">
                  <c:v>508.03790279999998</c:v>
                </c:pt>
                <c:pt idx="209">
                  <c:v>508.94668580000001</c:v>
                </c:pt>
                <c:pt idx="210">
                  <c:v>510.0067444</c:v>
                </c:pt>
                <c:pt idx="211">
                  <c:v>511.06652830000002</c:v>
                </c:pt>
                <c:pt idx="212">
                  <c:v>511.9747314</c:v>
                </c:pt>
                <c:pt idx="213">
                  <c:v>513.03405759999998</c:v>
                </c:pt>
                <c:pt idx="214">
                  <c:v>513.94189449999999</c:v>
                </c:pt>
                <c:pt idx="215">
                  <c:v>515.00079349999999</c:v>
                </c:pt>
                <c:pt idx="216">
                  <c:v>516.05944820000002</c:v>
                </c:pt>
                <c:pt idx="217">
                  <c:v>516.96667479999996</c:v>
                </c:pt>
                <c:pt idx="218">
                  <c:v>518.02484130000005</c:v>
                </c:pt>
                <c:pt idx="219">
                  <c:v>518.93170169999996</c:v>
                </c:pt>
                <c:pt idx="220">
                  <c:v>519.98944089999998</c:v>
                </c:pt>
                <c:pt idx="221">
                  <c:v>521.04693599999996</c:v>
                </c:pt>
                <c:pt idx="222">
                  <c:v>521.95318599999996</c:v>
                </c:pt>
                <c:pt idx="223">
                  <c:v>523.01025389999995</c:v>
                </c:pt>
                <c:pt idx="224">
                  <c:v>524.06701659999999</c:v>
                </c:pt>
                <c:pt idx="225">
                  <c:v>524.97265630000004</c:v>
                </c:pt>
                <c:pt idx="226">
                  <c:v>526.02899170000001</c:v>
                </c:pt>
                <c:pt idx="227">
                  <c:v>526.93420409999999</c:v>
                </c:pt>
                <c:pt idx="228">
                  <c:v>527.99011229999996</c:v>
                </c:pt>
                <c:pt idx="229">
                  <c:v>529.04571529999998</c:v>
                </c:pt>
                <c:pt idx="230">
                  <c:v>529.95037839999998</c:v>
                </c:pt>
                <c:pt idx="231">
                  <c:v>531.00555420000001</c:v>
                </c:pt>
                <c:pt idx="232">
                  <c:v>532.06042479999996</c:v>
                </c:pt>
                <c:pt idx="233">
                  <c:v>532.96447750000004</c:v>
                </c:pt>
                <c:pt idx="234">
                  <c:v>534.01892090000001</c:v>
                </c:pt>
                <c:pt idx="235">
                  <c:v>535.07312009999998</c:v>
                </c:pt>
                <c:pt idx="236">
                  <c:v>535.97650150000004</c:v>
                </c:pt>
                <c:pt idx="237">
                  <c:v>537.03021239999998</c:v>
                </c:pt>
                <c:pt idx="238">
                  <c:v>537.93322750000004</c:v>
                </c:pt>
                <c:pt idx="239">
                  <c:v>538.98645020000004</c:v>
                </c:pt>
                <c:pt idx="240">
                  <c:v>540.03948969999999</c:v>
                </c:pt>
                <c:pt idx="241">
                  <c:v>540.94183350000003</c:v>
                </c:pt>
                <c:pt idx="242">
                  <c:v>541.99438480000003</c:v>
                </c:pt>
                <c:pt idx="243">
                  <c:v>543.04663089999997</c:v>
                </c:pt>
                <c:pt idx="244">
                  <c:v>543.94836429999998</c:v>
                </c:pt>
                <c:pt idx="245">
                  <c:v>545.00018309999996</c:v>
                </c:pt>
                <c:pt idx="246">
                  <c:v>546.05175780000002</c:v>
                </c:pt>
                <c:pt idx="247">
                  <c:v>546.95281980000004</c:v>
                </c:pt>
                <c:pt idx="248">
                  <c:v>548.00390630000004</c:v>
                </c:pt>
                <c:pt idx="249">
                  <c:v>549.0546875</c:v>
                </c:pt>
                <c:pt idx="250">
                  <c:v>549.95520020000004</c:v>
                </c:pt>
                <c:pt idx="251">
                  <c:v>551.00549320000005</c:v>
                </c:pt>
                <c:pt idx="252">
                  <c:v>552.05560300000002</c:v>
                </c:pt>
                <c:pt idx="253">
                  <c:v>552.95544429999995</c:v>
                </c:pt>
                <c:pt idx="254">
                  <c:v>554.00500490000002</c:v>
                </c:pt>
                <c:pt idx="255">
                  <c:v>555.05432129999997</c:v>
                </c:pt>
                <c:pt idx="256">
                  <c:v>555.95355219999999</c:v>
                </c:pt>
                <c:pt idx="257">
                  <c:v>557.00238039999999</c:v>
                </c:pt>
                <c:pt idx="258">
                  <c:v>558.05090329999996</c:v>
                </c:pt>
                <c:pt idx="259">
                  <c:v>558.94952390000003</c:v>
                </c:pt>
                <c:pt idx="260">
                  <c:v>559.99755860000005</c:v>
                </c:pt>
                <c:pt idx="261">
                  <c:v>561.04541019999999</c:v>
                </c:pt>
                <c:pt idx="262">
                  <c:v>561.94329830000004</c:v>
                </c:pt>
                <c:pt idx="263">
                  <c:v>562.99060059999999</c:v>
                </c:pt>
                <c:pt idx="264">
                  <c:v>564.03765869999995</c:v>
                </c:pt>
                <c:pt idx="265">
                  <c:v>564.93493650000005</c:v>
                </c:pt>
                <c:pt idx="266">
                  <c:v>565.98150629999998</c:v>
                </c:pt>
                <c:pt idx="267">
                  <c:v>567.02783199999999</c:v>
                </c:pt>
                <c:pt idx="268">
                  <c:v>568.07385250000004</c:v>
                </c:pt>
                <c:pt idx="269">
                  <c:v>568.97021480000001</c:v>
                </c:pt>
                <c:pt idx="270">
                  <c:v>570.0157471</c:v>
                </c:pt>
                <c:pt idx="271">
                  <c:v>571.06103519999999</c:v>
                </c:pt>
                <c:pt idx="272">
                  <c:v>571.95672609999997</c:v>
                </c:pt>
                <c:pt idx="273">
                  <c:v>573.00152590000005</c:v>
                </c:pt>
                <c:pt idx="274">
                  <c:v>574.04602050000005</c:v>
                </c:pt>
                <c:pt idx="275">
                  <c:v>574.94104000000004</c:v>
                </c:pt>
                <c:pt idx="276">
                  <c:v>575.98504639999999</c:v>
                </c:pt>
                <c:pt idx="277">
                  <c:v>577.02874759999997</c:v>
                </c:pt>
                <c:pt idx="278">
                  <c:v>578.07220459999996</c:v>
                </c:pt>
                <c:pt idx="279">
                  <c:v>578.96636960000001</c:v>
                </c:pt>
                <c:pt idx="280">
                  <c:v>580.00933840000005</c:v>
                </c:pt>
                <c:pt idx="281">
                  <c:v>581.05200200000002</c:v>
                </c:pt>
                <c:pt idx="282">
                  <c:v>581.94549559999996</c:v>
                </c:pt>
                <c:pt idx="283">
                  <c:v>582.98760990000005</c:v>
                </c:pt>
                <c:pt idx="284">
                  <c:v>584.02948000000004</c:v>
                </c:pt>
                <c:pt idx="285">
                  <c:v>585.07110599999999</c:v>
                </c:pt>
                <c:pt idx="286">
                  <c:v>585.96368410000002</c:v>
                </c:pt>
                <c:pt idx="287">
                  <c:v>587.00482179999995</c:v>
                </c:pt>
                <c:pt idx="288">
                  <c:v>588.04559329999995</c:v>
                </c:pt>
                <c:pt idx="289">
                  <c:v>588.9375</c:v>
                </c:pt>
                <c:pt idx="290">
                  <c:v>589.97784420000005</c:v>
                </c:pt>
                <c:pt idx="291">
                  <c:v>591.01782230000003</c:v>
                </c:pt>
                <c:pt idx="292">
                  <c:v>592.05755620000002</c:v>
                </c:pt>
                <c:pt idx="293">
                  <c:v>592.94854740000005</c:v>
                </c:pt>
                <c:pt idx="294">
                  <c:v>593.98779300000001</c:v>
                </c:pt>
                <c:pt idx="295">
                  <c:v>595.02673340000001</c:v>
                </c:pt>
                <c:pt idx="296">
                  <c:v>596.06536870000002</c:v>
                </c:pt>
                <c:pt idx="297">
                  <c:v>596.95544429999995</c:v>
                </c:pt>
                <c:pt idx="298">
                  <c:v>597.99359130000005</c:v>
                </c:pt>
                <c:pt idx="299">
                  <c:v>599.03143309999996</c:v>
                </c:pt>
                <c:pt idx="300">
                  <c:v>600.06903079999995</c:v>
                </c:pt>
                <c:pt idx="301">
                  <c:v>600.95812990000002</c:v>
                </c:pt>
                <c:pt idx="302">
                  <c:v>601.99517820000005</c:v>
                </c:pt>
                <c:pt idx="303">
                  <c:v>603.03198239999995</c:v>
                </c:pt>
                <c:pt idx="304">
                  <c:v>604.0684814</c:v>
                </c:pt>
                <c:pt idx="305">
                  <c:v>604.95666500000004</c:v>
                </c:pt>
                <c:pt idx="306">
                  <c:v>605.99261469999999</c:v>
                </c:pt>
                <c:pt idx="307">
                  <c:v>607.02825929999995</c:v>
                </c:pt>
                <c:pt idx="308">
                  <c:v>608.06365970000002</c:v>
                </c:pt>
                <c:pt idx="309">
                  <c:v>608.95086670000001</c:v>
                </c:pt>
                <c:pt idx="310">
                  <c:v>609.98571779999997</c:v>
                </c:pt>
                <c:pt idx="311">
                  <c:v>611.02026369999999</c:v>
                </c:pt>
                <c:pt idx="312">
                  <c:v>612.0545654</c:v>
                </c:pt>
                <c:pt idx="313">
                  <c:v>612.94085689999997</c:v>
                </c:pt>
                <c:pt idx="314">
                  <c:v>613.97460939999996</c:v>
                </c:pt>
                <c:pt idx="315">
                  <c:v>615.00805660000003</c:v>
                </c:pt>
                <c:pt idx="316">
                  <c:v>616.0411987</c:v>
                </c:pt>
                <c:pt idx="317">
                  <c:v>616.92651369999999</c:v>
                </c:pt>
                <c:pt idx="318">
                  <c:v>617.9591064</c:v>
                </c:pt>
                <c:pt idx="319">
                  <c:v>618.99145510000005</c:v>
                </c:pt>
                <c:pt idx="320">
                  <c:v>620.02349849999996</c:v>
                </c:pt>
                <c:pt idx="321">
                  <c:v>621.05523679999999</c:v>
                </c:pt>
                <c:pt idx="322">
                  <c:v>621.9393311</c:v>
                </c:pt>
                <c:pt idx="323">
                  <c:v>622.97051999999996</c:v>
                </c:pt>
                <c:pt idx="324">
                  <c:v>624.00146480000001</c:v>
                </c:pt>
                <c:pt idx="325">
                  <c:v>625.03204349999999</c:v>
                </c:pt>
                <c:pt idx="326">
                  <c:v>626.0623779</c:v>
                </c:pt>
                <c:pt idx="327">
                  <c:v>626.94525150000004</c:v>
                </c:pt>
                <c:pt idx="328">
                  <c:v>627.97503659999995</c:v>
                </c:pt>
                <c:pt idx="329">
                  <c:v>629.00445560000003</c:v>
                </c:pt>
                <c:pt idx="330">
                  <c:v>630.03363039999999</c:v>
                </c:pt>
                <c:pt idx="331">
                  <c:v>631.0625</c:v>
                </c:pt>
                <c:pt idx="332">
                  <c:v>631.94415279999998</c:v>
                </c:pt>
                <c:pt idx="333">
                  <c:v>632.9724731</c:v>
                </c:pt>
                <c:pt idx="334">
                  <c:v>634.00054929999999</c:v>
                </c:pt>
                <c:pt idx="335">
                  <c:v>635.02825929999995</c:v>
                </c:pt>
                <c:pt idx="336">
                  <c:v>636.05566409999994</c:v>
                </c:pt>
                <c:pt idx="337">
                  <c:v>636.93609619999995</c:v>
                </c:pt>
                <c:pt idx="338">
                  <c:v>637.96295169999996</c:v>
                </c:pt>
                <c:pt idx="339">
                  <c:v>638.98950200000002</c:v>
                </c:pt>
                <c:pt idx="340">
                  <c:v>640.0157471</c:v>
                </c:pt>
                <c:pt idx="341">
                  <c:v>641.04174799999998</c:v>
                </c:pt>
                <c:pt idx="342">
                  <c:v>642.06738280000002</c:v>
                </c:pt>
                <c:pt idx="343">
                  <c:v>642.94628909999994</c:v>
                </c:pt>
                <c:pt idx="344">
                  <c:v>643.97137450000002</c:v>
                </c:pt>
                <c:pt idx="345">
                  <c:v>644.9961548</c:v>
                </c:pt>
                <c:pt idx="346">
                  <c:v>646.02069089999998</c:v>
                </c:pt>
                <c:pt idx="347">
                  <c:v>647.04486080000004</c:v>
                </c:pt>
                <c:pt idx="348">
                  <c:v>648.06872559999999</c:v>
                </c:pt>
                <c:pt idx="349">
                  <c:v>648.94610599999999</c:v>
                </c:pt>
                <c:pt idx="350">
                  <c:v>649.96942139999999</c:v>
                </c:pt>
                <c:pt idx="351">
                  <c:v>650.99243160000003</c:v>
                </c:pt>
                <c:pt idx="352">
                  <c:v>652.01513669999997</c:v>
                </c:pt>
                <c:pt idx="353">
                  <c:v>653.03747559999999</c:v>
                </c:pt>
                <c:pt idx="354">
                  <c:v>654.05957030000002</c:v>
                </c:pt>
                <c:pt idx="355">
                  <c:v>654.93542479999996</c:v>
                </c:pt>
                <c:pt idx="356">
                  <c:v>655.95690920000004</c:v>
                </c:pt>
                <c:pt idx="357">
                  <c:v>656.97808840000005</c:v>
                </c:pt>
                <c:pt idx="358">
                  <c:v>657.99902340000006</c:v>
                </c:pt>
                <c:pt idx="359">
                  <c:v>659.0195923</c:v>
                </c:pt>
                <c:pt idx="360">
                  <c:v>660.03985599999999</c:v>
                </c:pt>
                <c:pt idx="361">
                  <c:v>661.05981450000002</c:v>
                </c:pt>
                <c:pt idx="362">
                  <c:v>661.9337769</c:v>
                </c:pt>
                <c:pt idx="363">
                  <c:v>662.95318599999996</c:v>
                </c:pt>
                <c:pt idx="364">
                  <c:v>663.97222899999997</c:v>
                </c:pt>
                <c:pt idx="365">
                  <c:v>664.99096680000002</c:v>
                </c:pt>
                <c:pt idx="366">
                  <c:v>666.00939940000001</c:v>
                </c:pt>
                <c:pt idx="367">
                  <c:v>667.0275269</c:v>
                </c:pt>
                <c:pt idx="368">
                  <c:v>668.04534909999995</c:v>
                </c:pt>
                <c:pt idx="369">
                  <c:v>669.06286620000003</c:v>
                </c:pt>
                <c:pt idx="370">
                  <c:v>669.93475339999998</c:v>
                </c:pt>
                <c:pt idx="371">
                  <c:v>670.95166019999999</c:v>
                </c:pt>
                <c:pt idx="372">
                  <c:v>671.96826169999997</c:v>
                </c:pt>
                <c:pt idx="373">
                  <c:v>672.9844971</c:v>
                </c:pt>
                <c:pt idx="374">
                  <c:v>674.00048830000003</c:v>
                </c:pt>
                <c:pt idx="375">
                  <c:v>675.01611330000003</c:v>
                </c:pt>
                <c:pt idx="376">
                  <c:v>676.03143309999996</c:v>
                </c:pt>
                <c:pt idx="377">
                  <c:v>677.04644780000001</c:v>
                </c:pt>
                <c:pt idx="378">
                  <c:v>678.06109619999995</c:v>
                </c:pt>
                <c:pt idx="379">
                  <c:v>678.93060300000002</c:v>
                </c:pt>
                <c:pt idx="380">
                  <c:v>679.94464110000001</c:v>
                </c:pt>
                <c:pt idx="381">
                  <c:v>680.95843509999997</c:v>
                </c:pt>
                <c:pt idx="382">
                  <c:v>681.97186280000005</c:v>
                </c:pt>
                <c:pt idx="383">
                  <c:v>682.98498540000003</c:v>
                </c:pt>
                <c:pt idx="384">
                  <c:v>683.99780269999997</c:v>
                </c:pt>
                <c:pt idx="385">
                  <c:v>685.01025389999995</c:v>
                </c:pt>
                <c:pt idx="386">
                  <c:v>686.02246090000006</c:v>
                </c:pt>
                <c:pt idx="387">
                  <c:v>687.03424070000005</c:v>
                </c:pt>
                <c:pt idx="388">
                  <c:v>688.04577640000002</c:v>
                </c:pt>
                <c:pt idx="389">
                  <c:v>689.05694579999999</c:v>
                </c:pt>
                <c:pt idx="390">
                  <c:v>690.06781009999997</c:v>
                </c:pt>
                <c:pt idx="391">
                  <c:v>690.93402100000003</c:v>
                </c:pt>
                <c:pt idx="392">
                  <c:v>691.94427489999998</c:v>
                </c:pt>
                <c:pt idx="393">
                  <c:v>692.95416260000002</c:v>
                </c:pt>
                <c:pt idx="394">
                  <c:v>693.96380620000002</c:v>
                </c:pt>
                <c:pt idx="395">
                  <c:v>694.97308350000003</c:v>
                </c:pt>
                <c:pt idx="396">
                  <c:v>695.98199460000001</c:v>
                </c:pt>
                <c:pt idx="397">
                  <c:v>696.99060059999999</c:v>
                </c:pt>
                <c:pt idx="398">
                  <c:v>697.99890140000002</c:v>
                </c:pt>
                <c:pt idx="399">
                  <c:v>699.00689699999998</c:v>
                </c:pt>
                <c:pt idx="400">
                  <c:v>700.01446529999998</c:v>
                </c:pt>
                <c:pt idx="401">
                  <c:v>701.02178960000003</c:v>
                </c:pt>
                <c:pt idx="402">
                  <c:v>702.02874759999997</c:v>
                </c:pt>
                <c:pt idx="403">
                  <c:v>703.03540039999996</c:v>
                </c:pt>
                <c:pt idx="404">
                  <c:v>704.04168700000002</c:v>
                </c:pt>
                <c:pt idx="405">
                  <c:v>705.04766849999999</c:v>
                </c:pt>
                <c:pt idx="406">
                  <c:v>706.05334470000003</c:v>
                </c:pt>
                <c:pt idx="407">
                  <c:v>707.0586548</c:v>
                </c:pt>
                <c:pt idx="408">
                  <c:v>708.06359859999998</c:v>
                </c:pt>
                <c:pt idx="409">
                  <c:v>709.06823729999996</c:v>
                </c:pt>
                <c:pt idx="410">
                  <c:v>709.92907709999997</c:v>
                </c:pt>
                <c:pt idx="411">
                  <c:v>710.93310550000001</c:v>
                </c:pt>
                <c:pt idx="412">
                  <c:v>711.93676760000005</c:v>
                </c:pt>
                <c:pt idx="413">
                  <c:v>712.94012450000002</c:v>
                </c:pt>
                <c:pt idx="414">
                  <c:v>713.9431763</c:v>
                </c:pt>
                <c:pt idx="415">
                  <c:v>714.94580080000003</c:v>
                </c:pt>
                <c:pt idx="416">
                  <c:v>715.94818120000002</c:v>
                </c:pt>
                <c:pt idx="417">
                  <c:v>716.95013429999995</c:v>
                </c:pt>
                <c:pt idx="418">
                  <c:v>717.95184329999995</c:v>
                </c:pt>
                <c:pt idx="419">
                  <c:v>718.953125</c:v>
                </c:pt>
                <c:pt idx="420">
                  <c:v>719.95410159999994</c:v>
                </c:pt>
                <c:pt idx="421">
                  <c:v>720.95477289999997</c:v>
                </c:pt>
                <c:pt idx="422">
                  <c:v>721.95507810000004</c:v>
                </c:pt>
                <c:pt idx="423">
                  <c:v>722.95501709999996</c:v>
                </c:pt>
                <c:pt idx="424">
                  <c:v>723.95465090000005</c:v>
                </c:pt>
                <c:pt idx="425">
                  <c:v>724.95391849999999</c:v>
                </c:pt>
                <c:pt idx="426">
                  <c:v>725.95288089999997</c:v>
                </c:pt>
                <c:pt idx="427">
                  <c:v>726.95147710000003</c:v>
                </c:pt>
                <c:pt idx="428">
                  <c:v>727.94970699999999</c:v>
                </c:pt>
                <c:pt idx="429">
                  <c:v>728.94763179999995</c:v>
                </c:pt>
                <c:pt idx="430">
                  <c:v>729.9451904</c:v>
                </c:pt>
                <c:pt idx="431">
                  <c:v>730.94244379999998</c:v>
                </c:pt>
                <c:pt idx="432">
                  <c:v>731.93926999999996</c:v>
                </c:pt>
                <c:pt idx="433">
                  <c:v>732.93585210000003</c:v>
                </c:pt>
                <c:pt idx="434">
                  <c:v>733.93200679999995</c:v>
                </c:pt>
                <c:pt idx="435">
                  <c:v>735.07006839999997</c:v>
                </c:pt>
                <c:pt idx="436">
                  <c:v>736.06555179999998</c:v>
                </c:pt>
                <c:pt idx="437">
                  <c:v>737.06060790000004</c:v>
                </c:pt>
                <c:pt idx="438">
                  <c:v>738.05535889999999</c:v>
                </c:pt>
                <c:pt idx="439">
                  <c:v>739.04974370000002</c:v>
                </c:pt>
                <c:pt idx="440">
                  <c:v>740.04382320000002</c:v>
                </c:pt>
                <c:pt idx="441">
                  <c:v>741.03753659999995</c:v>
                </c:pt>
                <c:pt idx="442">
                  <c:v>742.03088379999997</c:v>
                </c:pt>
                <c:pt idx="443">
                  <c:v>743.02386469999999</c:v>
                </c:pt>
                <c:pt idx="444">
                  <c:v>744.01654050000002</c:v>
                </c:pt>
                <c:pt idx="445">
                  <c:v>745.00885010000002</c:v>
                </c:pt>
                <c:pt idx="446">
                  <c:v>746.00079349999999</c:v>
                </c:pt>
                <c:pt idx="447">
                  <c:v>746.99237059999996</c:v>
                </c:pt>
                <c:pt idx="448">
                  <c:v>747.98364260000005</c:v>
                </c:pt>
                <c:pt idx="449">
                  <c:v>748.97448729999996</c:v>
                </c:pt>
                <c:pt idx="450">
                  <c:v>749.9650269</c:v>
                </c:pt>
                <c:pt idx="451">
                  <c:v>750.9552612</c:v>
                </c:pt>
                <c:pt idx="452">
                  <c:v>751.94506839999997</c:v>
                </c:pt>
                <c:pt idx="453">
                  <c:v>752.93457030000002</c:v>
                </c:pt>
                <c:pt idx="454">
                  <c:v>754.06494139999995</c:v>
                </c:pt>
                <c:pt idx="455">
                  <c:v>755.05364989999998</c:v>
                </c:pt>
                <c:pt idx="456">
                  <c:v>756.04199219999998</c:v>
                </c:pt>
                <c:pt idx="457">
                  <c:v>757.03002930000002</c:v>
                </c:pt>
                <c:pt idx="458">
                  <c:v>758.01763919999996</c:v>
                </c:pt>
                <c:pt idx="459">
                  <c:v>759.00494379999998</c:v>
                </c:pt>
                <c:pt idx="460">
                  <c:v>759.99188230000004</c:v>
                </c:pt>
                <c:pt idx="461">
                  <c:v>760.97845459999996</c:v>
                </c:pt>
                <c:pt idx="462">
                  <c:v>761.9646606</c:v>
                </c:pt>
                <c:pt idx="463">
                  <c:v>762.95050049999998</c:v>
                </c:pt>
                <c:pt idx="464">
                  <c:v>763.93597409999995</c:v>
                </c:pt>
                <c:pt idx="465">
                  <c:v>765.06182860000001</c:v>
                </c:pt>
                <c:pt idx="466">
                  <c:v>766.04656980000004</c:v>
                </c:pt>
                <c:pt idx="467">
                  <c:v>767.03088379999997</c:v>
                </c:pt>
                <c:pt idx="468">
                  <c:v>768.01489260000005</c:v>
                </c:pt>
                <c:pt idx="469">
                  <c:v>768.99853519999999</c:v>
                </c:pt>
                <c:pt idx="470">
                  <c:v>769.98181150000005</c:v>
                </c:pt>
                <c:pt idx="471">
                  <c:v>770.96472170000004</c:v>
                </c:pt>
                <c:pt idx="472">
                  <c:v>771.94726560000004</c:v>
                </c:pt>
                <c:pt idx="473">
                  <c:v>773.06970209999997</c:v>
                </c:pt>
                <c:pt idx="474">
                  <c:v>774.05145259999995</c:v>
                </c:pt>
                <c:pt idx="475">
                  <c:v>775.03289789999997</c:v>
                </c:pt>
                <c:pt idx="476">
                  <c:v>776.01391599999999</c:v>
                </c:pt>
                <c:pt idx="477">
                  <c:v>776.99456789999999</c:v>
                </c:pt>
                <c:pt idx="478">
                  <c:v>777.97485349999999</c:v>
                </c:pt>
                <c:pt idx="479">
                  <c:v>778.95483400000001</c:v>
                </c:pt>
                <c:pt idx="480">
                  <c:v>779.93438719999995</c:v>
                </c:pt>
                <c:pt idx="481">
                  <c:v>781.05340579999995</c:v>
                </c:pt>
                <c:pt idx="482">
                  <c:v>782.03222659999994</c:v>
                </c:pt>
                <c:pt idx="483">
                  <c:v>783.01062009999998</c:v>
                </c:pt>
                <c:pt idx="484">
                  <c:v>783.98864749999996</c:v>
                </c:pt>
                <c:pt idx="485">
                  <c:v>784.96630860000005</c:v>
                </c:pt>
                <c:pt idx="486">
                  <c:v>785.94360349999999</c:v>
                </c:pt>
                <c:pt idx="487">
                  <c:v>787.06005860000005</c:v>
                </c:pt>
                <c:pt idx="488">
                  <c:v>788.03656009999997</c:v>
                </c:pt>
                <c:pt idx="489">
                  <c:v>789.01269530000002</c:v>
                </c:pt>
                <c:pt idx="490">
                  <c:v>789.9884644</c:v>
                </c:pt>
                <c:pt idx="491">
                  <c:v>790.96386719999998</c:v>
                </c:pt>
                <c:pt idx="492">
                  <c:v>791.93884279999997</c:v>
                </c:pt>
                <c:pt idx="493">
                  <c:v>793.05267330000004</c:v>
                </c:pt>
                <c:pt idx="494">
                  <c:v>794.02691649999997</c:v>
                </c:pt>
                <c:pt idx="495">
                  <c:v>795.00073239999995</c:v>
                </c:pt>
                <c:pt idx="496">
                  <c:v>795.97418210000001</c:v>
                </c:pt>
                <c:pt idx="497">
                  <c:v>796.94726560000004</c:v>
                </c:pt>
                <c:pt idx="498">
                  <c:v>798.05889890000003</c:v>
                </c:pt>
                <c:pt idx="499">
                  <c:v>799.03118900000004</c:v>
                </c:pt>
                <c:pt idx="500">
                  <c:v>800.00311280000005</c:v>
                </c:pt>
              </c:numCache>
            </c:numRef>
          </c:cat>
          <c:val>
            <c:numRef>
              <c:f>L3_summary!$Y$3:$Y$503</c:f>
              <c:numCache>
                <c:formatCode>General</c:formatCode>
                <c:ptCount val="501"/>
                <c:pt idx="0">
                  <c:v>0.97734869233839106</c:v>
                </c:pt>
                <c:pt idx="1">
                  <c:v>0.96425944590210755</c:v>
                </c:pt>
                <c:pt idx="2">
                  <c:v>0.95357582182340084</c:v>
                </c:pt>
                <c:pt idx="3">
                  <c:v>0.95035189180441548</c:v>
                </c:pt>
                <c:pt idx="4">
                  <c:v>0.95107439969876273</c:v>
                </c:pt>
                <c:pt idx="5">
                  <c:v>0.95542653122598475</c:v>
                </c:pt>
                <c:pt idx="6">
                  <c:v>0.94693897893886947</c:v>
                </c:pt>
                <c:pt idx="7">
                  <c:v>0.94853078356905773</c:v>
                </c:pt>
                <c:pt idx="8">
                  <c:v>0.94405647242226687</c:v>
                </c:pt>
                <c:pt idx="9">
                  <c:v>0.93945990188323902</c:v>
                </c:pt>
                <c:pt idx="10">
                  <c:v>0.93332053313740893</c:v>
                </c:pt>
                <c:pt idx="11">
                  <c:v>0.93670621433181811</c:v>
                </c:pt>
                <c:pt idx="12">
                  <c:v>0.93497300367424707</c:v>
                </c:pt>
                <c:pt idx="13">
                  <c:v>0.90667766540367767</c:v>
                </c:pt>
                <c:pt idx="14">
                  <c:v>0.91425831815870551</c:v>
                </c:pt>
                <c:pt idx="15">
                  <c:v>0.90568306523665332</c:v>
                </c:pt>
                <c:pt idx="16">
                  <c:v>0.90573307601955055</c:v>
                </c:pt>
                <c:pt idx="17">
                  <c:v>0.90629287987666873</c:v>
                </c:pt>
                <c:pt idx="18">
                  <c:v>0.92292538886912989</c:v>
                </c:pt>
                <c:pt idx="19">
                  <c:v>0.91827460060208743</c:v>
                </c:pt>
                <c:pt idx="20">
                  <c:v>0.9172619852313133</c:v>
                </c:pt>
                <c:pt idx="21">
                  <c:v>0.91384095934632448</c:v>
                </c:pt>
                <c:pt idx="22">
                  <c:v>0.91982053412696629</c:v>
                </c:pt>
                <c:pt idx="23">
                  <c:v>0.92993284308933633</c:v>
                </c:pt>
                <c:pt idx="24">
                  <c:v>0.93272257774278555</c:v>
                </c:pt>
                <c:pt idx="25">
                  <c:v>0.91988164207577228</c:v>
                </c:pt>
                <c:pt idx="26">
                  <c:v>0.93360755866693956</c:v>
                </c:pt>
                <c:pt idx="27">
                  <c:v>0.9283739657606026</c:v>
                </c:pt>
                <c:pt idx="28">
                  <c:v>0.94414930648071449</c:v>
                </c:pt>
                <c:pt idx="29">
                  <c:v>0.9719555061162698</c:v>
                </c:pt>
                <c:pt idx="30">
                  <c:v>0.96614082613066554</c:v>
                </c:pt>
                <c:pt idx="31">
                  <c:v>0.97130210543084816</c:v>
                </c:pt>
                <c:pt idx="32">
                  <c:v>0.98812544656529411</c:v>
                </c:pt>
                <c:pt idx="33">
                  <c:v>0.99259592325986723</c:v>
                </c:pt>
                <c:pt idx="34">
                  <c:v>0.97903070195461328</c:v>
                </c:pt>
                <c:pt idx="35">
                  <c:v>0.99892394822455111</c:v>
                </c:pt>
                <c:pt idx="36">
                  <c:v>1.0131820874297828</c:v>
                </c:pt>
                <c:pt idx="37">
                  <c:v>1.0122858682890405</c:v>
                </c:pt>
                <c:pt idx="38">
                  <c:v>1.0137540317899063</c:v>
                </c:pt>
                <c:pt idx="39">
                  <c:v>1.0205904545756459</c:v>
                </c:pt>
                <c:pt idx="40">
                  <c:v>1.0118317995197921</c:v>
                </c:pt>
                <c:pt idx="41">
                  <c:v>1.0083931343117285</c:v>
                </c:pt>
                <c:pt idx="42">
                  <c:v>0.98690287593421899</c:v>
                </c:pt>
                <c:pt idx="43">
                  <c:v>1.0004586376162856</c:v>
                </c:pt>
                <c:pt idx="44">
                  <c:v>0.97066567829279304</c:v>
                </c:pt>
                <c:pt idx="45">
                  <c:v>0.97484895877984024</c:v>
                </c:pt>
                <c:pt idx="46">
                  <c:v>0.97551901167690236</c:v>
                </c:pt>
                <c:pt idx="47">
                  <c:v>0.9562104764980861</c:v>
                </c:pt>
                <c:pt idx="48">
                  <c:v>0.97459878619321838</c:v>
                </c:pt>
                <c:pt idx="49">
                  <c:v>0.9373661284935062</c:v>
                </c:pt>
                <c:pt idx="50">
                  <c:v>0.93093352023565201</c:v>
                </c:pt>
                <c:pt idx="51">
                  <c:v>0.92448280697495311</c:v>
                </c:pt>
                <c:pt idx="52">
                  <c:v>0.90865382529448036</c:v>
                </c:pt>
                <c:pt idx="53">
                  <c:v>0.92807810561599102</c:v>
                </c:pt>
                <c:pt idx="54">
                  <c:v>0.92711815225625493</c:v>
                </c:pt>
                <c:pt idx="55">
                  <c:v>0.92431955927650911</c:v>
                </c:pt>
                <c:pt idx="56">
                  <c:v>0.92052123596341562</c:v>
                </c:pt>
                <c:pt idx="57">
                  <c:v>0.91302115156522201</c:v>
                </c:pt>
                <c:pt idx="58">
                  <c:v>0.91302768711241156</c:v>
                </c:pt>
                <c:pt idx="59">
                  <c:v>0.91346239862200174</c:v>
                </c:pt>
                <c:pt idx="60">
                  <c:v>0.91884968903480058</c:v>
                </c:pt>
                <c:pt idx="61">
                  <c:v>0.92332745390056248</c:v>
                </c:pt>
                <c:pt idx="62">
                  <c:v>0.91983566367176683</c:v>
                </c:pt>
                <c:pt idx="63">
                  <c:v>0.91416048954610096</c:v>
                </c:pt>
                <c:pt idx="64">
                  <c:v>0.94519583069705426</c:v>
                </c:pt>
                <c:pt idx="65">
                  <c:v>0.94259435650183321</c:v>
                </c:pt>
                <c:pt idx="66">
                  <c:v>0.94781397475580609</c:v>
                </c:pt>
                <c:pt idx="67">
                  <c:v>0.92209666279753988</c:v>
                </c:pt>
                <c:pt idx="68">
                  <c:v>0.93317411543678097</c:v>
                </c:pt>
                <c:pt idx="69">
                  <c:v>0.93361897907247449</c:v>
                </c:pt>
                <c:pt idx="70">
                  <c:v>0.95768681910107945</c:v>
                </c:pt>
                <c:pt idx="71">
                  <c:v>0.95832490301829065</c:v>
                </c:pt>
                <c:pt idx="72">
                  <c:v>0.95477810164289678</c:v>
                </c:pt>
                <c:pt idx="73">
                  <c:v>0.96976664283935043</c:v>
                </c:pt>
                <c:pt idx="74">
                  <c:v>0.97663641509229737</c:v>
                </c:pt>
                <c:pt idx="75">
                  <c:v>0.98089715157982615</c:v>
                </c:pt>
                <c:pt idx="76">
                  <c:v>0.9831525307362976</c:v>
                </c:pt>
                <c:pt idx="77">
                  <c:v>0.98818832287142555</c:v>
                </c:pt>
                <c:pt idx="78">
                  <c:v>1.0118471351608158</c:v>
                </c:pt>
                <c:pt idx="79">
                  <c:v>1.0195812706176133</c:v>
                </c:pt>
                <c:pt idx="80">
                  <c:v>1.0211860577540712</c:v>
                </c:pt>
                <c:pt idx="81">
                  <c:v>1.0140351454560275</c:v>
                </c:pt>
                <c:pt idx="82">
                  <c:v>1.0296425689401991</c:v>
                </c:pt>
                <c:pt idx="83">
                  <c:v>1.0256099175308098</c:v>
                </c:pt>
                <c:pt idx="84">
                  <c:v>1.0514827425986089</c:v>
                </c:pt>
                <c:pt idx="85">
                  <c:v>1.0436076803111591</c:v>
                </c:pt>
                <c:pt idx="86">
                  <c:v>1.0367965927031781</c:v>
                </c:pt>
                <c:pt idx="87">
                  <c:v>1.0391474056218015</c:v>
                </c:pt>
                <c:pt idx="88">
                  <c:v>1.0363755287784602</c:v>
                </c:pt>
                <c:pt idx="89">
                  <c:v>1.0250022495783682</c:v>
                </c:pt>
                <c:pt idx="90">
                  <c:v>1.0260206713381332</c:v>
                </c:pt>
                <c:pt idx="91">
                  <c:v>1.0358280095666299</c:v>
                </c:pt>
                <c:pt idx="92">
                  <c:v>1.0247399804125994</c:v>
                </c:pt>
                <c:pt idx="93">
                  <c:v>1.0147218921333967</c:v>
                </c:pt>
                <c:pt idx="94">
                  <c:v>1.0394954486069361</c:v>
                </c:pt>
                <c:pt idx="95">
                  <c:v>1.0407664017532263</c:v>
                </c:pt>
                <c:pt idx="96">
                  <c:v>1.0434283292889572</c:v>
                </c:pt>
                <c:pt idx="97">
                  <c:v>1.0714432228765804</c:v>
                </c:pt>
                <c:pt idx="98">
                  <c:v>1.059911005619292</c:v>
                </c:pt>
                <c:pt idx="99">
                  <c:v>1.0748465803235547</c:v>
                </c:pt>
                <c:pt idx="100">
                  <c:v>1.07519131183003</c:v>
                </c:pt>
                <c:pt idx="101">
                  <c:v>1.0841427650701945</c:v>
                </c:pt>
                <c:pt idx="102">
                  <c:v>1.0946542345150734</c:v>
                </c:pt>
                <c:pt idx="103">
                  <c:v>1.1134777940250551</c:v>
                </c:pt>
                <c:pt idx="104">
                  <c:v>1.1385279881293575</c:v>
                </c:pt>
                <c:pt idx="105">
                  <c:v>1.1327022832733262</c:v>
                </c:pt>
                <c:pt idx="106">
                  <c:v>1.1518244504919126</c:v>
                </c:pt>
                <c:pt idx="107">
                  <c:v>1.1807040768442982</c:v>
                </c:pt>
                <c:pt idx="108">
                  <c:v>1.1918461074859383</c:v>
                </c:pt>
                <c:pt idx="109">
                  <c:v>1.2400785265678134</c:v>
                </c:pt>
                <c:pt idx="110">
                  <c:v>1.2176468601806685</c:v>
                </c:pt>
                <c:pt idx="111">
                  <c:v>1.2383628589014355</c:v>
                </c:pt>
                <c:pt idx="112">
                  <c:v>1.2507786347711658</c:v>
                </c:pt>
                <c:pt idx="113">
                  <c:v>1.2825001782319796</c:v>
                </c:pt>
                <c:pt idx="114">
                  <c:v>1.2943652642756918</c:v>
                </c:pt>
                <c:pt idx="115">
                  <c:v>1.2997882328161918</c:v>
                </c:pt>
                <c:pt idx="116">
                  <c:v>1.2956859707139068</c:v>
                </c:pt>
                <c:pt idx="117">
                  <c:v>1.3020804016758032</c:v>
                </c:pt>
                <c:pt idx="118">
                  <c:v>1.3222005893976709</c:v>
                </c:pt>
                <c:pt idx="119">
                  <c:v>1.3142907378171989</c:v>
                </c:pt>
                <c:pt idx="120">
                  <c:v>1.3099031873196272</c:v>
                </c:pt>
                <c:pt idx="121">
                  <c:v>1.2947181765799423</c:v>
                </c:pt>
                <c:pt idx="122">
                  <c:v>1.3080817840155523</c:v>
                </c:pt>
                <c:pt idx="123">
                  <c:v>1.3183239461517171</c:v>
                </c:pt>
                <c:pt idx="124">
                  <c:v>1.3399271127835815</c:v>
                </c:pt>
                <c:pt idx="125">
                  <c:v>1.3322729397041662</c:v>
                </c:pt>
                <c:pt idx="126">
                  <c:v>1.3479771046673461</c:v>
                </c:pt>
                <c:pt idx="127">
                  <c:v>1.3582171804439291</c:v>
                </c:pt>
                <c:pt idx="128">
                  <c:v>1.3793839133182686</c:v>
                </c:pt>
                <c:pt idx="129">
                  <c:v>1.3826900394607593</c:v>
                </c:pt>
                <c:pt idx="130">
                  <c:v>1.4143317502680517</c:v>
                </c:pt>
                <c:pt idx="131">
                  <c:v>1.4199660091792712</c:v>
                </c:pt>
                <c:pt idx="132">
                  <c:v>1.4340946170754789</c:v>
                </c:pt>
                <c:pt idx="133">
                  <c:v>1.4259382143364903</c:v>
                </c:pt>
                <c:pt idx="134">
                  <c:v>1.4525009970530638</c:v>
                </c:pt>
                <c:pt idx="135">
                  <c:v>1.4535060367786479</c:v>
                </c:pt>
                <c:pt idx="136">
                  <c:v>1.4548687616064893</c:v>
                </c:pt>
                <c:pt idx="137">
                  <c:v>1.4562429002043162</c:v>
                </c:pt>
                <c:pt idx="138">
                  <c:v>1.4545224306732876</c:v>
                </c:pt>
                <c:pt idx="139">
                  <c:v>1.4504504617930791</c:v>
                </c:pt>
                <c:pt idx="140">
                  <c:v>1.4338207357727941</c:v>
                </c:pt>
                <c:pt idx="141">
                  <c:v>1.4256700528942567</c:v>
                </c:pt>
                <c:pt idx="142">
                  <c:v>1.4314138997879939</c:v>
                </c:pt>
                <c:pt idx="143">
                  <c:v>1.4152261708151688</c:v>
                </c:pt>
                <c:pt idx="144">
                  <c:v>1.4041411079667303</c:v>
                </c:pt>
                <c:pt idx="145">
                  <c:v>1.3911096437331534</c:v>
                </c:pt>
                <c:pt idx="146">
                  <c:v>1.360016062989359</c:v>
                </c:pt>
                <c:pt idx="147">
                  <c:v>1.3393786493929543</c:v>
                </c:pt>
                <c:pt idx="148">
                  <c:v>1.3096709263119166</c:v>
                </c:pt>
                <c:pt idx="149">
                  <c:v>1.3003011709581214</c:v>
                </c:pt>
                <c:pt idx="150">
                  <c:v>1.2869662288873593</c:v>
                </c:pt>
                <c:pt idx="151">
                  <c:v>1.2848156745799326</c:v>
                </c:pt>
                <c:pt idx="152">
                  <c:v>1.2736746498779867</c:v>
                </c:pt>
                <c:pt idx="153">
                  <c:v>1.2454673366602094</c:v>
                </c:pt>
                <c:pt idx="154">
                  <c:v>1.2383734049061752</c:v>
                </c:pt>
                <c:pt idx="155">
                  <c:v>1.2469862167410088</c:v>
                </c:pt>
                <c:pt idx="156">
                  <c:v>1.2389119985394654</c:v>
                </c:pt>
                <c:pt idx="157">
                  <c:v>1.2214222694574073</c:v>
                </c:pt>
                <c:pt idx="158">
                  <c:v>1.2309249677845429</c:v>
                </c:pt>
                <c:pt idx="159">
                  <c:v>1.2183881970945032</c:v>
                </c:pt>
                <c:pt idx="160">
                  <c:v>1.2165298130449609</c:v>
                </c:pt>
                <c:pt idx="161">
                  <c:v>1.2059731367880451</c:v>
                </c:pt>
                <c:pt idx="162">
                  <c:v>1.2210496346391371</c:v>
                </c:pt>
                <c:pt idx="163">
                  <c:v>1.2288599421934654</c:v>
                </c:pt>
                <c:pt idx="164">
                  <c:v>1.2473603667516799</c:v>
                </c:pt>
                <c:pt idx="165">
                  <c:v>1.2485669385871991</c:v>
                </c:pt>
                <c:pt idx="166">
                  <c:v>1.2372123907333943</c:v>
                </c:pt>
                <c:pt idx="167">
                  <c:v>1.2459035781364685</c:v>
                </c:pt>
                <c:pt idx="168">
                  <c:v>1.2517930373829136</c:v>
                </c:pt>
                <c:pt idx="169">
                  <c:v>1.2705324488796552</c:v>
                </c:pt>
                <c:pt idx="170">
                  <c:v>1.2566030699665294</c:v>
                </c:pt>
                <c:pt idx="171">
                  <c:v>1.2788214703099559</c:v>
                </c:pt>
                <c:pt idx="172">
                  <c:v>1.2760807037516626</c:v>
                </c:pt>
                <c:pt idx="173">
                  <c:v>1.2622899881993563</c:v>
                </c:pt>
                <c:pt idx="174">
                  <c:v>1.2776179445053928</c:v>
                </c:pt>
                <c:pt idx="175">
                  <c:v>1.2861057353910577</c:v>
                </c:pt>
                <c:pt idx="176">
                  <c:v>1.2780827605885277</c:v>
                </c:pt>
                <c:pt idx="177">
                  <c:v>1.2633607282039783</c:v>
                </c:pt>
                <c:pt idx="178">
                  <c:v>1.2778202959610168</c:v>
                </c:pt>
                <c:pt idx="179">
                  <c:v>1.2550963834397393</c:v>
                </c:pt>
                <c:pt idx="180">
                  <c:v>1.2434069280405977</c:v>
                </c:pt>
                <c:pt idx="181">
                  <c:v>1.2426705950501773</c:v>
                </c:pt>
                <c:pt idx="182">
                  <c:v>1.2243292381743018</c:v>
                </c:pt>
                <c:pt idx="183">
                  <c:v>1.2214147416136139</c:v>
                </c:pt>
                <c:pt idx="184">
                  <c:v>1.1886329696495308</c:v>
                </c:pt>
                <c:pt idx="185">
                  <c:v>1.2065229803000563</c:v>
                </c:pt>
                <c:pt idx="186">
                  <c:v>1.1808531095124637</c:v>
                </c:pt>
                <c:pt idx="187">
                  <c:v>1.1608351588112873</c:v>
                </c:pt>
                <c:pt idx="188">
                  <c:v>1.1280930401362055</c:v>
                </c:pt>
                <c:pt idx="189">
                  <c:v>1.1210020749702037</c:v>
                </c:pt>
                <c:pt idx="190">
                  <c:v>1.1131068252898513</c:v>
                </c:pt>
                <c:pt idx="191">
                  <c:v>1.0846190239880467</c:v>
                </c:pt>
                <c:pt idx="192">
                  <c:v>1.0582506637043285</c:v>
                </c:pt>
                <c:pt idx="193">
                  <c:v>1.0318103136746106</c:v>
                </c:pt>
                <c:pt idx="194">
                  <c:v>1.0255530561809527</c:v>
                </c:pt>
                <c:pt idx="195">
                  <c:v>0.97360225555151603</c:v>
                </c:pt>
                <c:pt idx="196">
                  <c:v>0.93345409965466708</c:v>
                </c:pt>
                <c:pt idx="197">
                  <c:v>0.90918271602154366</c:v>
                </c:pt>
                <c:pt idx="198">
                  <c:v>0.87794118987164205</c:v>
                </c:pt>
                <c:pt idx="199">
                  <c:v>0.86269672223704108</c:v>
                </c:pt>
                <c:pt idx="200">
                  <c:v>0.82279159281435943</c:v>
                </c:pt>
                <c:pt idx="201">
                  <c:v>0.7937583290372453</c:v>
                </c:pt>
                <c:pt idx="202">
                  <c:v>0.76171407917349032</c:v>
                </c:pt>
                <c:pt idx="203">
                  <c:v>0.72424150605757953</c:v>
                </c:pt>
                <c:pt idx="204">
                  <c:v>0.70503653774425401</c:v>
                </c:pt>
                <c:pt idx="205">
                  <c:v>0.66409424849266041</c:v>
                </c:pt>
                <c:pt idx="206">
                  <c:v>0.63874731371730897</c:v>
                </c:pt>
                <c:pt idx="207">
                  <c:v>0.61073914658010442</c:v>
                </c:pt>
                <c:pt idx="208">
                  <c:v>0.58574494787933595</c:v>
                </c:pt>
                <c:pt idx="209">
                  <c:v>0.56097552671152118</c:v>
                </c:pt>
                <c:pt idx="210">
                  <c:v>0.53373078841185373</c:v>
                </c:pt>
                <c:pt idx="211">
                  <c:v>0.49776701930143824</c:v>
                </c:pt>
                <c:pt idx="212">
                  <c:v>0.48294926846372838</c:v>
                </c:pt>
                <c:pt idx="213">
                  <c:v>0.46330155733925288</c:v>
                </c:pt>
                <c:pt idx="214">
                  <c:v>0.44588099973315826</c:v>
                </c:pt>
                <c:pt idx="215">
                  <c:v>0.41412026966783227</c:v>
                </c:pt>
                <c:pt idx="216">
                  <c:v>0.3987942140197186</c:v>
                </c:pt>
                <c:pt idx="217">
                  <c:v>0.38286949224884909</c:v>
                </c:pt>
                <c:pt idx="218">
                  <c:v>0.36716775792803352</c:v>
                </c:pt>
                <c:pt idx="219">
                  <c:v>0.35342682159917266</c:v>
                </c:pt>
                <c:pt idx="220">
                  <c:v>0.33891961130410603</c:v>
                </c:pt>
                <c:pt idx="221">
                  <c:v>0.31933108314017045</c:v>
                </c:pt>
                <c:pt idx="222">
                  <c:v>0.31221434320461428</c:v>
                </c:pt>
                <c:pt idx="223">
                  <c:v>0.30214806889011647</c:v>
                </c:pt>
                <c:pt idx="224">
                  <c:v>0.28924932358999206</c:v>
                </c:pt>
                <c:pt idx="225">
                  <c:v>0.27923128561470978</c:v>
                </c:pt>
                <c:pt idx="226">
                  <c:v>0.27431894977393706</c:v>
                </c:pt>
                <c:pt idx="227">
                  <c:v>0.26484642954360532</c:v>
                </c:pt>
                <c:pt idx="228">
                  <c:v>0.25655035888622912</c:v>
                </c:pt>
                <c:pt idx="229">
                  <c:v>0.2527618462094684</c:v>
                </c:pt>
                <c:pt idx="230">
                  <c:v>0.24748139674564501</c:v>
                </c:pt>
                <c:pt idx="231">
                  <c:v>0.24198289860924718</c:v>
                </c:pt>
                <c:pt idx="232">
                  <c:v>0.23504166975261725</c:v>
                </c:pt>
                <c:pt idx="233">
                  <c:v>0.23219953738509624</c:v>
                </c:pt>
                <c:pt idx="234">
                  <c:v>0.22823342933200033</c:v>
                </c:pt>
                <c:pt idx="235">
                  <c:v>0.22972584315007549</c:v>
                </c:pt>
                <c:pt idx="236">
                  <c:v>0.22766126732294989</c:v>
                </c:pt>
                <c:pt idx="237">
                  <c:v>0.22326872269238884</c:v>
                </c:pt>
                <c:pt idx="238">
                  <c:v>0.22202765256783119</c:v>
                </c:pt>
                <c:pt idx="239">
                  <c:v>0.22023137868523157</c:v>
                </c:pt>
                <c:pt idx="240">
                  <c:v>0.22055719556747377</c:v>
                </c:pt>
                <c:pt idx="241">
                  <c:v>0.21751852494563523</c:v>
                </c:pt>
                <c:pt idx="242">
                  <c:v>0.21514799369367893</c:v>
                </c:pt>
                <c:pt idx="243">
                  <c:v>0.21627971489392153</c:v>
                </c:pt>
                <c:pt idx="244">
                  <c:v>0.21491067519261825</c:v>
                </c:pt>
                <c:pt idx="245">
                  <c:v>0.21412249332709934</c:v>
                </c:pt>
                <c:pt idx="246">
                  <c:v>0.21260367257429394</c:v>
                </c:pt>
                <c:pt idx="247">
                  <c:v>0.21326679136975529</c:v>
                </c:pt>
                <c:pt idx="248">
                  <c:v>0.21233733728460874</c:v>
                </c:pt>
                <c:pt idx="249">
                  <c:v>0.21015158382345531</c:v>
                </c:pt>
                <c:pt idx="250">
                  <c:v>0.20990445257255261</c:v>
                </c:pt>
                <c:pt idx="251">
                  <c:v>0.21003638488285326</c:v>
                </c:pt>
                <c:pt idx="252">
                  <c:v>0.21245400523355706</c:v>
                </c:pt>
                <c:pt idx="253">
                  <c:v>0.20944875150158646</c:v>
                </c:pt>
                <c:pt idx="254">
                  <c:v>0.20871294047779415</c:v>
                </c:pt>
                <c:pt idx="255">
                  <c:v>0.20916606447721595</c:v>
                </c:pt>
                <c:pt idx="256">
                  <c:v>0.21155022248158242</c:v>
                </c:pt>
                <c:pt idx="257">
                  <c:v>0.21528861645471098</c:v>
                </c:pt>
                <c:pt idx="258">
                  <c:v>0.20893326769996551</c:v>
                </c:pt>
                <c:pt idx="259">
                  <c:v>0.20911506862367146</c:v>
                </c:pt>
                <c:pt idx="260">
                  <c:v>0.21422665224783152</c:v>
                </c:pt>
                <c:pt idx="261">
                  <c:v>0.21195607080318735</c:v>
                </c:pt>
                <c:pt idx="262">
                  <c:v>0.21669581896963241</c:v>
                </c:pt>
                <c:pt idx="263">
                  <c:v>0.2163842410565768</c:v>
                </c:pt>
                <c:pt idx="264">
                  <c:v>0.21765893570163145</c:v>
                </c:pt>
                <c:pt idx="265">
                  <c:v>0.22557394365966171</c:v>
                </c:pt>
                <c:pt idx="266">
                  <c:v>0.2252455853497671</c:v>
                </c:pt>
                <c:pt idx="267">
                  <c:v>0.22738077662985659</c:v>
                </c:pt>
                <c:pt idx="268">
                  <c:v>0.23429012850714864</c:v>
                </c:pt>
                <c:pt idx="269">
                  <c:v>0.240527995833064</c:v>
                </c:pt>
                <c:pt idx="270">
                  <c:v>0.24389608127137485</c:v>
                </c:pt>
                <c:pt idx="271">
                  <c:v>0.24367559947384188</c:v>
                </c:pt>
                <c:pt idx="272">
                  <c:v>0.24780937130768724</c:v>
                </c:pt>
                <c:pt idx="273">
                  <c:v>0.25129459585442787</c:v>
                </c:pt>
                <c:pt idx="274">
                  <c:v>0.25668615647566573</c:v>
                </c:pt>
                <c:pt idx="275">
                  <c:v>0.26192371044747442</c:v>
                </c:pt>
                <c:pt idx="276">
                  <c:v>0.26852813551137755</c:v>
                </c:pt>
                <c:pt idx="277">
                  <c:v>0.27103935971491572</c:v>
                </c:pt>
                <c:pt idx="278">
                  <c:v>0.27103810500651648</c:v>
                </c:pt>
                <c:pt idx="279">
                  <c:v>0.27527539861561473</c:v>
                </c:pt>
                <c:pt idx="280">
                  <c:v>0.27976673678869596</c:v>
                </c:pt>
                <c:pt idx="281">
                  <c:v>0.28075023745107736</c:v>
                </c:pt>
                <c:pt idx="282">
                  <c:v>0.28810286759074405</c:v>
                </c:pt>
                <c:pt idx="283">
                  <c:v>0.28337425151628026</c:v>
                </c:pt>
                <c:pt idx="284">
                  <c:v>0.2882817146832436</c:v>
                </c:pt>
                <c:pt idx="285">
                  <c:v>0.29357793885292538</c:v>
                </c:pt>
                <c:pt idx="286">
                  <c:v>0.29602801240471072</c:v>
                </c:pt>
                <c:pt idx="287">
                  <c:v>0.29788196138042028</c:v>
                </c:pt>
                <c:pt idx="288">
                  <c:v>0.3055563735505214</c:v>
                </c:pt>
                <c:pt idx="289">
                  <c:v>0.30202214757031071</c:v>
                </c:pt>
                <c:pt idx="290">
                  <c:v>0.30934111974255807</c:v>
                </c:pt>
                <c:pt idx="291">
                  <c:v>0.30854184115865729</c:v>
                </c:pt>
                <c:pt idx="292">
                  <c:v>0.3053972040689123</c:v>
                </c:pt>
                <c:pt idx="293">
                  <c:v>0.32130512196420313</c:v>
                </c:pt>
                <c:pt idx="294">
                  <c:v>0.31623776987078639</c:v>
                </c:pt>
                <c:pt idx="295">
                  <c:v>0.32337500479359221</c:v>
                </c:pt>
                <c:pt idx="296">
                  <c:v>0.32317714779652879</c:v>
                </c:pt>
                <c:pt idx="297">
                  <c:v>0.33033516622747777</c:v>
                </c:pt>
                <c:pt idx="298">
                  <c:v>0.32646376683557821</c:v>
                </c:pt>
                <c:pt idx="299">
                  <c:v>0.32781924269157653</c:v>
                </c:pt>
                <c:pt idx="300">
                  <c:v>0.3356674674901256</c:v>
                </c:pt>
                <c:pt idx="301">
                  <c:v>0.33103385969265553</c:v>
                </c:pt>
                <c:pt idx="302">
                  <c:v>0.32936077485813509</c:v>
                </c:pt>
                <c:pt idx="303">
                  <c:v>0.33244102224299754</c:v>
                </c:pt>
                <c:pt idx="304">
                  <c:v>0.33787247594058117</c:v>
                </c:pt>
                <c:pt idx="305">
                  <c:v>0.32929319920965539</c:v>
                </c:pt>
                <c:pt idx="306">
                  <c:v>0.34249288446432641</c:v>
                </c:pt>
                <c:pt idx="307">
                  <c:v>0.3453216658313697</c:v>
                </c:pt>
                <c:pt idx="308">
                  <c:v>0.34337510342908562</c:v>
                </c:pt>
                <c:pt idx="309">
                  <c:v>0.34084361088151605</c:v>
                </c:pt>
                <c:pt idx="310">
                  <c:v>0.34415288272707917</c:v>
                </c:pt>
                <c:pt idx="311">
                  <c:v>0.34791488405417637</c:v>
                </c:pt>
                <c:pt idx="312">
                  <c:v>0.35420676943966622</c:v>
                </c:pt>
                <c:pt idx="313">
                  <c:v>0.34522902840760883</c:v>
                </c:pt>
                <c:pt idx="314">
                  <c:v>0.35218404344852916</c:v>
                </c:pt>
                <c:pt idx="315">
                  <c:v>0.35864471666954578</c:v>
                </c:pt>
                <c:pt idx="316">
                  <c:v>0.36012404584493968</c:v>
                </c:pt>
                <c:pt idx="317">
                  <c:v>0.36009214803725353</c:v>
                </c:pt>
                <c:pt idx="318">
                  <c:v>0.3662524160596986</c:v>
                </c:pt>
                <c:pt idx="319">
                  <c:v>0.35922023834050981</c:v>
                </c:pt>
                <c:pt idx="320">
                  <c:v>0.37222572887396982</c:v>
                </c:pt>
                <c:pt idx="321">
                  <c:v>0.3690911349382418</c:v>
                </c:pt>
                <c:pt idx="322">
                  <c:v>0.3740313195304652</c:v>
                </c:pt>
                <c:pt idx="323">
                  <c:v>0.37760291850365696</c:v>
                </c:pt>
                <c:pt idx="324">
                  <c:v>0.37417864534765094</c:v>
                </c:pt>
                <c:pt idx="325">
                  <c:v>0.37767856653195941</c:v>
                </c:pt>
                <c:pt idx="326">
                  <c:v>0.37186440368441026</c:v>
                </c:pt>
                <c:pt idx="327">
                  <c:v>0.37398205048069888</c:v>
                </c:pt>
                <c:pt idx="328">
                  <c:v>0.37338296858058795</c:v>
                </c:pt>
                <c:pt idx="329">
                  <c:v>0.38669515067118471</c:v>
                </c:pt>
                <c:pt idx="330">
                  <c:v>0.37753053421357213</c:v>
                </c:pt>
                <c:pt idx="331">
                  <c:v>0.38305498282260925</c:v>
                </c:pt>
                <c:pt idx="332">
                  <c:v>0.38682078019200916</c:v>
                </c:pt>
                <c:pt idx="333">
                  <c:v>0.39338153667846071</c:v>
                </c:pt>
                <c:pt idx="334">
                  <c:v>0.39694995942159478</c:v>
                </c:pt>
                <c:pt idx="335">
                  <c:v>0.40710253229479126</c:v>
                </c:pt>
                <c:pt idx="336">
                  <c:v>0.3948617724275017</c:v>
                </c:pt>
                <c:pt idx="337">
                  <c:v>0.41127075618557685</c:v>
                </c:pt>
                <c:pt idx="338">
                  <c:v>0.43030347120805623</c:v>
                </c:pt>
                <c:pt idx="339">
                  <c:v>0.45410408760937332</c:v>
                </c:pt>
                <c:pt idx="340">
                  <c:v>0.46145832290487759</c:v>
                </c:pt>
                <c:pt idx="341">
                  <c:v>0.46810749150812042</c:v>
                </c:pt>
                <c:pt idx="342">
                  <c:v>0.49850277407150817</c:v>
                </c:pt>
                <c:pt idx="343">
                  <c:v>0.51031461689929691</c:v>
                </c:pt>
                <c:pt idx="344">
                  <c:v>0.52726622677236834</c:v>
                </c:pt>
                <c:pt idx="345">
                  <c:v>0.54443188304865242</c:v>
                </c:pt>
                <c:pt idx="346">
                  <c:v>0.58276811032222653</c:v>
                </c:pt>
                <c:pt idx="347">
                  <c:v>0.61755114773708397</c:v>
                </c:pt>
                <c:pt idx="348">
                  <c:v>0.61000288434669514</c:v>
                </c:pt>
                <c:pt idx="349">
                  <c:v>0.63319663482367272</c:v>
                </c:pt>
                <c:pt idx="350">
                  <c:v>0.64761226686113016</c:v>
                </c:pt>
                <c:pt idx="351">
                  <c:v>0.66116512215341117</c:v>
                </c:pt>
                <c:pt idx="352">
                  <c:v>0.64990620178998582</c:v>
                </c:pt>
                <c:pt idx="353">
                  <c:v>0.65804315505675604</c:v>
                </c:pt>
                <c:pt idx="354">
                  <c:v>0.66845137964628987</c:v>
                </c:pt>
                <c:pt idx="355">
                  <c:v>0.63361223390499644</c:v>
                </c:pt>
                <c:pt idx="356">
                  <c:v>0.65815975204768939</c:v>
                </c:pt>
                <c:pt idx="357">
                  <c:v>0.66185553155116905</c:v>
                </c:pt>
                <c:pt idx="358">
                  <c:v>0.66533219411435118</c:v>
                </c:pt>
                <c:pt idx="359">
                  <c:v>0.68000437741351194</c:v>
                </c:pt>
                <c:pt idx="360">
                  <c:v>0.68073718601061806</c:v>
                </c:pt>
                <c:pt idx="361">
                  <c:v>0.69386733751448848</c:v>
                </c:pt>
                <c:pt idx="362">
                  <c:v>0.73096007369358162</c:v>
                </c:pt>
                <c:pt idx="363">
                  <c:v>0.738087063012274</c:v>
                </c:pt>
                <c:pt idx="364">
                  <c:v>0.78934520643052752</c:v>
                </c:pt>
                <c:pt idx="365">
                  <c:v>0.8111462579856773</c:v>
                </c:pt>
                <c:pt idx="366">
                  <c:v>0.85790221208959383</c:v>
                </c:pt>
                <c:pt idx="367">
                  <c:v>0.87515691905191195</c:v>
                </c:pt>
                <c:pt idx="368">
                  <c:v>0.88264781308437545</c:v>
                </c:pt>
                <c:pt idx="369">
                  <c:v>0.95129913946546374</c:v>
                </c:pt>
                <c:pt idx="370">
                  <c:v>0.94483675624691998</c:v>
                </c:pt>
                <c:pt idx="371">
                  <c:v>0.93677390775877722</c:v>
                </c:pt>
                <c:pt idx="372">
                  <c:v>0.95778468420458729</c:v>
                </c:pt>
                <c:pt idx="373">
                  <c:v>0.96468814782801116</c:v>
                </c:pt>
                <c:pt idx="374">
                  <c:v>0.99790656279202605</c:v>
                </c:pt>
                <c:pt idx="375">
                  <c:v>0.98498673540260373</c:v>
                </c:pt>
                <c:pt idx="376">
                  <c:v>0.98546639801125258</c:v>
                </c:pt>
                <c:pt idx="377">
                  <c:v>0.95121035112230889</c:v>
                </c:pt>
                <c:pt idx="378">
                  <c:v>0.94901333142411415</c:v>
                </c:pt>
                <c:pt idx="379">
                  <c:v>1.0101228997993406</c:v>
                </c:pt>
                <c:pt idx="380">
                  <c:v>0.97650061292611234</c:v>
                </c:pt>
                <c:pt idx="381">
                  <c:v>0.97006392934179231</c:v>
                </c:pt>
                <c:pt idx="382">
                  <c:v>0.91604193183820115</c:v>
                </c:pt>
                <c:pt idx="383">
                  <c:v>0.8911629288278361</c:v>
                </c:pt>
                <c:pt idx="384">
                  <c:v>0.8351756715352705</c:v>
                </c:pt>
                <c:pt idx="385">
                  <c:v>0.78481929881087076</c:v>
                </c:pt>
                <c:pt idx="386">
                  <c:v>0.67600478805944542</c:v>
                </c:pt>
                <c:pt idx="387">
                  <c:v>0.63314862195984811</c:v>
                </c:pt>
                <c:pt idx="388">
                  <c:v>0.5534861324679442</c:v>
                </c:pt>
                <c:pt idx="389">
                  <c:v>0.49767113387803774</c:v>
                </c:pt>
                <c:pt idx="390">
                  <c:v>0.44600259483044086</c:v>
                </c:pt>
                <c:pt idx="391">
                  <c:v>0.41412655510665453</c:v>
                </c:pt>
                <c:pt idx="392">
                  <c:v>0.35090252047482429</c:v>
                </c:pt>
                <c:pt idx="393">
                  <c:v>0.30953765395332988</c:v>
                </c:pt>
                <c:pt idx="394">
                  <c:v>0.2742450083815321</c:v>
                </c:pt>
                <c:pt idx="395">
                  <c:v>0.24052766871751946</c:v>
                </c:pt>
                <c:pt idx="396">
                  <c:v>0.2148523651274378</c:v>
                </c:pt>
                <c:pt idx="397">
                  <c:v>0.18618110764305634</c:v>
                </c:pt>
                <c:pt idx="398">
                  <c:v>0.17157122128715471</c:v>
                </c:pt>
                <c:pt idx="399">
                  <c:v>0.15713011751040618</c:v>
                </c:pt>
                <c:pt idx="400">
                  <c:v>0.13788334382829817</c:v>
                </c:pt>
                <c:pt idx="401">
                  <c:v>0.12101902993817769</c:v>
                </c:pt>
                <c:pt idx="402">
                  <c:v>0.10920280395512635</c:v>
                </c:pt>
                <c:pt idx="403">
                  <c:v>9.8828775497716917E-2</c:v>
                </c:pt>
                <c:pt idx="404">
                  <c:v>8.6121763523241884E-2</c:v>
                </c:pt>
                <c:pt idx="405">
                  <c:v>8.0557461872488176E-2</c:v>
                </c:pt>
                <c:pt idx="406">
                  <c:v>6.8245212552228721E-2</c:v>
                </c:pt>
                <c:pt idx="407">
                  <c:v>6.4678121206683148E-2</c:v>
                </c:pt>
                <c:pt idx="408">
                  <c:v>5.8590316150952206E-2</c:v>
                </c:pt>
                <c:pt idx="409">
                  <c:v>5.4915877105291659E-2</c:v>
                </c:pt>
                <c:pt idx="410">
                  <c:v>4.627226380986111E-2</c:v>
                </c:pt>
                <c:pt idx="411">
                  <c:v>4.5139884724897453E-2</c:v>
                </c:pt>
                <c:pt idx="412">
                  <c:v>4.3121181974924205E-2</c:v>
                </c:pt>
                <c:pt idx="413">
                  <c:v>3.8255003495115375E-2</c:v>
                </c:pt>
                <c:pt idx="414">
                  <c:v>3.7267345031864005E-2</c:v>
                </c:pt>
                <c:pt idx="415">
                  <c:v>3.1373971064369455E-2</c:v>
                </c:pt>
                <c:pt idx="416">
                  <c:v>3.3268562283192707E-2</c:v>
                </c:pt>
                <c:pt idx="417">
                  <c:v>2.9884824236292601E-2</c:v>
                </c:pt>
                <c:pt idx="418">
                  <c:v>2.7899713746822461E-2</c:v>
                </c:pt>
                <c:pt idx="419">
                  <c:v>2.7466309754694242E-2</c:v>
                </c:pt>
                <c:pt idx="420">
                  <c:v>2.3585121930464657E-2</c:v>
                </c:pt>
                <c:pt idx="421">
                  <c:v>2.3333113531770366E-2</c:v>
                </c:pt>
                <c:pt idx="422">
                  <c:v>2.3578927889026588E-2</c:v>
                </c:pt>
                <c:pt idx="423">
                  <c:v>2.3489993278108631E-2</c:v>
                </c:pt>
                <c:pt idx="424">
                  <c:v>2.0608684681344094E-2</c:v>
                </c:pt>
                <c:pt idx="425">
                  <c:v>2.3717338096107262E-2</c:v>
                </c:pt>
                <c:pt idx="426">
                  <c:v>2.3174077683002038E-2</c:v>
                </c:pt>
                <c:pt idx="427">
                  <c:v>2.1112116098249201E-2</c:v>
                </c:pt>
                <c:pt idx="428">
                  <c:v>1.9457859478822434E-2</c:v>
                </c:pt>
                <c:pt idx="429">
                  <c:v>1.8656763691965578E-2</c:v>
                </c:pt>
                <c:pt idx="430">
                  <c:v>2.0100118715386181E-2</c:v>
                </c:pt>
                <c:pt idx="431">
                  <c:v>1.7953553735327765E-2</c:v>
                </c:pt>
                <c:pt idx="432">
                  <c:v>1.8706187967122551E-2</c:v>
                </c:pt>
                <c:pt idx="433">
                  <c:v>1.7606047585960103E-2</c:v>
                </c:pt>
                <c:pt idx="434">
                  <c:v>1.6736583873268332E-2</c:v>
                </c:pt>
                <c:pt idx="435">
                  <c:v>1.7640519972174102E-2</c:v>
                </c:pt>
                <c:pt idx="436">
                  <c:v>1.7538953471543869E-2</c:v>
                </c:pt>
                <c:pt idx="437">
                  <c:v>1.3964456136332154E-2</c:v>
                </c:pt>
                <c:pt idx="438">
                  <c:v>1.8155585526853799E-2</c:v>
                </c:pt>
                <c:pt idx="439">
                  <c:v>1.7710620347281662E-2</c:v>
                </c:pt>
                <c:pt idx="440">
                  <c:v>1.5282751381848377E-2</c:v>
                </c:pt>
                <c:pt idx="441">
                  <c:v>1.7137621803855502E-2</c:v>
                </c:pt>
                <c:pt idx="442">
                  <c:v>1.7509924235860685E-2</c:v>
                </c:pt>
                <c:pt idx="443">
                  <c:v>1.6680751861367624E-2</c:v>
                </c:pt>
                <c:pt idx="444">
                  <c:v>1.5953927576435257E-2</c:v>
                </c:pt>
                <c:pt idx="445">
                  <c:v>1.5457028607058781E-2</c:v>
                </c:pt>
                <c:pt idx="446">
                  <c:v>1.6202469137132615E-2</c:v>
                </c:pt>
                <c:pt idx="447">
                  <c:v>1.3602644607626948E-2</c:v>
                </c:pt>
                <c:pt idx="448">
                  <c:v>1.7094095251926768E-2</c:v>
                </c:pt>
                <c:pt idx="449">
                  <c:v>1.6581072936318889E-2</c:v>
                </c:pt>
                <c:pt idx="450">
                  <c:v>1.3580079894645259E-2</c:v>
                </c:pt>
                <c:pt idx="451">
                  <c:v>1.5658110732700976E-2</c:v>
                </c:pt>
                <c:pt idx="452">
                  <c:v>1.8304112553724949E-2</c:v>
                </c:pt>
                <c:pt idx="453">
                  <c:v>1.2796215574990936E-2</c:v>
                </c:pt>
                <c:pt idx="454">
                  <c:v>1.7968048137777217E-2</c:v>
                </c:pt>
                <c:pt idx="455">
                  <c:v>1.8951984652189675E-2</c:v>
                </c:pt>
                <c:pt idx="456">
                  <c:v>2.0209199707882698E-2</c:v>
                </c:pt>
                <c:pt idx="457">
                  <c:v>2.1324044862252263E-2</c:v>
                </c:pt>
                <c:pt idx="458">
                  <c:v>1.1602347923527418E-2</c:v>
                </c:pt>
                <c:pt idx="459">
                  <c:v>1.5689770913502599E-2</c:v>
                </c:pt>
                <c:pt idx="460">
                  <c:v>1.4665623981746251E-2</c:v>
                </c:pt>
                <c:pt idx="461">
                  <c:v>1.8523559920467069E-2</c:v>
                </c:pt>
                <c:pt idx="462">
                  <c:v>1.8175871418631171E-2</c:v>
                </c:pt>
                <c:pt idx="463">
                  <c:v>1.0730384611189848E-2</c:v>
                </c:pt>
                <c:pt idx="464">
                  <c:v>1.3754167160427384E-2</c:v>
                </c:pt>
                <c:pt idx="465">
                  <c:v>1.3711069964426432E-2</c:v>
                </c:pt>
                <c:pt idx="466">
                  <c:v>1.1917675186636136E-2</c:v>
                </c:pt>
                <c:pt idx="467">
                  <c:v>1.7338803113975142E-2</c:v>
                </c:pt>
                <c:pt idx="468">
                  <c:v>1.5695843653884729E-2</c:v>
                </c:pt>
                <c:pt idx="469">
                  <c:v>1.8197564596789166E-2</c:v>
                </c:pt>
                <c:pt idx="470">
                  <c:v>1.5736337300173511E-2</c:v>
                </c:pt>
                <c:pt idx="471">
                  <c:v>8.446055403394109E-3</c:v>
                </c:pt>
                <c:pt idx="472">
                  <c:v>1.7390064556724955E-2</c:v>
                </c:pt>
                <c:pt idx="473">
                  <c:v>1.2007053575786074E-2</c:v>
                </c:pt>
                <c:pt idx="474">
                  <c:v>1.2225951393640131E-2</c:v>
                </c:pt>
                <c:pt idx="475">
                  <c:v>1.0376427327395391E-2</c:v>
                </c:pt>
                <c:pt idx="476">
                  <c:v>1.0109674541660859E-2</c:v>
                </c:pt>
                <c:pt idx="477">
                  <c:v>1.7720796840639649E-2</c:v>
                </c:pt>
                <c:pt idx="478">
                  <c:v>1.5433861437660143E-2</c:v>
                </c:pt>
                <c:pt idx="479">
                  <c:v>1.3538502644104824E-2</c:v>
                </c:pt>
                <c:pt idx="480">
                  <c:v>1.1987583643380654E-2</c:v>
                </c:pt>
                <c:pt idx="481">
                  <c:v>1.9262588941587295E-2</c:v>
                </c:pt>
                <c:pt idx="482">
                  <c:v>1.3466118080763539E-2</c:v>
                </c:pt>
                <c:pt idx="483">
                  <c:v>1.5651141522234419E-2</c:v>
                </c:pt>
                <c:pt idx="484">
                  <c:v>1.4662797386669271E-2</c:v>
                </c:pt>
                <c:pt idx="485">
                  <c:v>1.0554258826902937E-2</c:v>
                </c:pt>
                <c:pt idx="486">
                  <c:v>1.0808513883766876E-2</c:v>
                </c:pt>
                <c:pt idx="487">
                  <c:v>1.4453844897711418E-2</c:v>
                </c:pt>
                <c:pt idx="488">
                  <c:v>1.4862656385738015E-2</c:v>
                </c:pt>
                <c:pt idx="489">
                  <c:v>1.4935693437990397E-2</c:v>
                </c:pt>
                <c:pt idx="490">
                  <c:v>1.0915509339022827E-2</c:v>
                </c:pt>
                <c:pt idx="491">
                  <c:v>9.5781611675913661E-3</c:v>
                </c:pt>
                <c:pt idx="492">
                  <c:v>1.5945380034301015E-2</c:v>
                </c:pt>
                <c:pt idx="493">
                  <c:v>1.3847356180854057E-2</c:v>
                </c:pt>
                <c:pt idx="494">
                  <c:v>9.7867012147171781E-3</c:v>
                </c:pt>
                <c:pt idx="495">
                  <c:v>1.2860454840921024E-2</c:v>
                </c:pt>
                <c:pt idx="496">
                  <c:v>5.5874330963875457E-3</c:v>
                </c:pt>
                <c:pt idx="497">
                  <c:v>1.4582625413737919E-2</c:v>
                </c:pt>
                <c:pt idx="498">
                  <c:v>9.4064848356295791E-3</c:v>
                </c:pt>
                <c:pt idx="499">
                  <c:v>1.4328102498666929E-2</c:v>
                </c:pt>
                <c:pt idx="500">
                  <c:v>1.1918450592218615E-2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7663168"/>
        <c:axId val="427654936"/>
      </c:lineChart>
      <c:catAx>
        <c:axId val="4276631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Wavelength, nm</a:t>
                </a:r>
                <a:endParaRPr lang="en-US" sz="1400">
                  <a:effectLst/>
                </a:endParaRPr>
              </a:p>
            </c:rich>
          </c:tx>
          <c:layout>
            <c:manualLayout>
              <c:xMode val="edge"/>
              <c:yMode val="edge"/>
              <c:x val="0.42916694311610226"/>
              <c:y val="0.836192648050141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654936"/>
        <c:crosses val="autoZero"/>
        <c:auto val="1"/>
        <c:lblAlgn val="ctr"/>
        <c:lblOffset val="100"/>
        <c:noMultiLvlLbl val="0"/>
      </c:catAx>
      <c:valAx>
        <c:axId val="427654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>
                    <a:effectLst/>
                  </a:rPr>
                  <a:t>a, m</a:t>
                </a:r>
                <a:r>
                  <a:rPr lang="en-US" sz="1400" b="0" i="0" baseline="30000" dirty="0">
                    <a:effectLst/>
                  </a:rPr>
                  <a:t>-1</a:t>
                </a:r>
                <a:endParaRPr lang="en-US" sz="1400" baseline="300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821046263862971E-2"/>
              <c:y val="0.410864994334724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76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0AD72-42EA-4E52-B5F0-A65999CCF039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B2343-CC53-4220-B412-D2A677333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For the QFT, how variable are the blanks?  Are the filtered seawater blanks the same as the </a:t>
            </a:r>
            <a:r>
              <a:rPr lang="en-US" dirty="0" err="1" smtClean="0"/>
              <a:t>Milli</a:t>
            </a:r>
            <a:r>
              <a:rPr lang="en-US" smtClean="0"/>
              <a:t>-Q blanks?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2343-CC53-4220-B412-D2A677333D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For the QFT, how variable are the blanks?  Are the filtered seawater blanks the same as the </a:t>
            </a:r>
            <a:r>
              <a:rPr lang="en-US" dirty="0" err="1" smtClean="0"/>
              <a:t>Milli</a:t>
            </a:r>
            <a:r>
              <a:rPr lang="en-US" dirty="0" smtClean="0"/>
              <a:t>-Q blanks?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B2343-CC53-4220-B412-D2A677333D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37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9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8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4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8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8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0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C4C5-0B91-4801-866B-F913EEB01A0F}" type="datetimeFigureOut">
              <a:rPr lang="en-US" smtClean="0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5DBC7-FDAD-41B8-98A1-05101C08A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42" y="505793"/>
            <a:ext cx="5742216" cy="3952381"/>
          </a:xfrm>
        </p:spPr>
      </p:pic>
    </p:spTree>
    <p:extLst>
      <p:ext uri="{BB962C8B-B14F-4D97-AF65-F5344CB8AC3E}">
        <p14:creationId xmlns:p14="http://schemas.microsoft.com/office/powerpoint/2010/main" val="18737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353259"/>
              </p:ext>
            </p:extLst>
          </p:nvPr>
        </p:nvGraphicFramePr>
        <p:xfrm>
          <a:off x="295422" y="1458241"/>
          <a:ext cx="5605463" cy="3519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793106"/>
              </p:ext>
            </p:extLst>
          </p:nvPr>
        </p:nvGraphicFramePr>
        <p:xfrm>
          <a:off x="6231730" y="1460841"/>
          <a:ext cx="5402251" cy="348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5422" y="337625"/>
            <a:ext cx="8482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Comparison of apart(</a:t>
            </a:r>
            <a:r>
              <a:rPr lang="el-GR" sz="2400" dirty="0" smtClean="0">
                <a:latin typeface="Calibri" panose="020F0502020204030204" pitchFamily="34" charset="0"/>
              </a:rPr>
              <a:t>λ</a:t>
            </a:r>
            <a:r>
              <a:rPr lang="en-US" sz="2400" dirty="0" smtClean="0"/>
              <a:t>) and </a:t>
            </a:r>
            <a:r>
              <a:rPr lang="el-GR" sz="2400" dirty="0" smtClean="0">
                <a:latin typeface="Calibri" panose="020F0502020204030204" pitchFamily="34" charset="0"/>
              </a:rPr>
              <a:t>β</a:t>
            </a:r>
            <a:r>
              <a:rPr lang="en-US" sz="2400" dirty="0" smtClean="0"/>
              <a:t>–corrected apart(</a:t>
            </a:r>
            <a:r>
              <a:rPr lang="el-GR" sz="2400" dirty="0" smtClean="0">
                <a:latin typeface="Calibri" panose="020F0502020204030204" pitchFamily="34" charset="0"/>
              </a:rPr>
              <a:t>λ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30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79</Words>
  <Application>Microsoft Office PowerPoint</Application>
  <PresentationFormat>Widescreen</PresentationFormat>
  <Paragraphs>11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 Liu</dc:creator>
  <cp:lastModifiedBy>Lei Liu</cp:lastModifiedBy>
  <cp:revision>5</cp:revision>
  <dcterms:created xsi:type="dcterms:W3CDTF">2013-07-11T00:43:13Z</dcterms:created>
  <dcterms:modified xsi:type="dcterms:W3CDTF">2013-07-11T04:10:13Z</dcterms:modified>
</cp:coreProperties>
</file>