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FA213-5C89-4747-BAB7-F95A73D4482C}" type="datetimeFigureOut">
              <a:rPr lang="es-ES" smtClean="0"/>
              <a:t>12/07/2013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7007C-F71A-4B75-9F04-16DDD76DE16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36712"/>
            <a:ext cx="6220345" cy="480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2"/>
            <a:ext cx="648941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</dc:creator>
  <cp:lastModifiedBy>Marta</cp:lastModifiedBy>
  <cp:revision>1</cp:revision>
  <dcterms:created xsi:type="dcterms:W3CDTF">2013-07-12T03:03:51Z</dcterms:created>
  <dcterms:modified xsi:type="dcterms:W3CDTF">2013-07-12T03:05:21Z</dcterms:modified>
</cp:coreProperties>
</file>