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75" d="100"/>
          <a:sy n="75" d="100"/>
        </p:scale>
        <p:origin x="5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7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76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453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21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59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51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78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03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46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03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44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0E0E-40F0-495B-A427-5062906EBA6C}" type="datetimeFigureOut">
              <a:rPr lang="pt-BR" smtClean="0"/>
              <a:t>14/07/2013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31BCD-7526-45E9-B24D-6A9089116E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91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25" y="1104900"/>
            <a:ext cx="6742027" cy="36957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1362075"/>
            <a:ext cx="4320352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2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84991"/>
            <a:ext cx="7296150" cy="637300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599"/>
            <a:ext cx="4110507" cy="411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5937" y="604837"/>
            <a:ext cx="6181725" cy="553402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419100"/>
            <a:ext cx="2514600" cy="25146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4" y="2796057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06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419100"/>
            <a:ext cx="2514600" cy="25146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4" y="2796057"/>
            <a:ext cx="3810000" cy="3810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7437" y="419100"/>
            <a:ext cx="5267325" cy="595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45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4" y="842962"/>
            <a:ext cx="3705225" cy="348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62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52" y="607296"/>
            <a:ext cx="9814929" cy="128500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4627" y="2202384"/>
            <a:ext cx="9220704" cy="122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Lino Augusto Sander de Carvalho</dc:creator>
  <cp:lastModifiedBy>Lino Augusto Sander de Carvalho</cp:lastModifiedBy>
  <cp:revision>8</cp:revision>
  <dcterms:created xsi:type="dcterms:W3CDTF">2013-07-15T03:56:25Z</dcterms:created>
  <dcterms:modified xsi:type="dcterms:W3CDTF">2013-07-15T07:02:48Z</dcterms:modified>
</cp:coreProperties>
</file>