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ED34-846C-214B-A5CB-A04D15CC8145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913C-B8FB-5B47-A165-9B7E665E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6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ED34-846C-214B-A5CB-A04D15CC8145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913C-B8FB-5B47-A165-9B7E665E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8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ED34-846C-214B-A5CB-A04D15CC8145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913C-B8FB-5B47-A165-9B7E665E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6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ED34-846C-214B-A5CB-A04D15CC8145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913C-B8FB-5B47-A165-9B7E665E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ED34-846C-214B-A5CB-A04D15CC8145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913C-B8FB-5B47-A165-9B7E665E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4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ED34-846C-214B-A5CB-A04D15CC8145}" type="datetimeFigureOut">
              <a:rPr lang="en-US" smtClean="0"/>
              <a:t>7/14/13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913C-B8FB-5B47-A165-9B7E665E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0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ED34-846C-214B-A5CB-A04D15CC8145}" type="datetimeFigureOut">
              <a:rPr lang="en-US" smtClean="0"/>
              <a:t>7/14/13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913C-B8FB-5B47-A165-9B7E665E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1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ED34-846C-214B-A5CB-A04D15CC8145}" type="datetimeFigureOut">
              <a:rPr lang="en-US" smtClean="0"/>
              <a:t>7/14/13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913C-B8FB-5B47-A165-9B7E665E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4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ED34-846C-214B-A5CB-A04D15CC8145}" type="datetimeFigureOut">
              <a:rPr lang="en-US" smtClean="0"/>
              <a:t>7/14/13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913C-B8FB-5B47-A165-9B7E665E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7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ED34-846C-214B-A5CB-A04D15CC8145}" type="datetimeFigureOut">
              <a:rPr lang="en-US" smtClean="0"/>
              <a:t>7/14/13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913C-B8FB-5B47-A165-9B7E665E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51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ED34-846C-214B-A5CB-A04D15CC8145}" type="datetimeFigureOut">
              <a:rPr lang="en-US" smtClean="0"/>
              <a:t>7/14/13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913C-B8FB-5B47-A165-9B7E665E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1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FED34-846C-214B-A5CB-A04D15CC8145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8913C-B8FB-5B47-A165-9B7E665E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5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SF_method2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3" r="6723"/>
          <a:stretch/>
        </p:blipFill>
        <p:spPr>
          <a:xfrm>
            <a:off x="622571" y="635059"/>
            <a:ext cx="7956448" cy="46555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87865" y="177627"/>
            <a:ext cx="5339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Fitting Fournier-</a:t>
            </a:r>
            <a:r>
              <a:rPr lang="en-US" sz="2400" dirty="0" err="1" smtClean="0"/>
              <a:t>Forand</a:t>
            </a:r>
            <a:r>
              <a:rPr lang="en-US" sz="2400" dirty="0" smtClean="0"/>
              <a:t> to phase function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36449" y="5486136"/>
            <a:ext cx="6823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Fournier-</a:t>
            </a:r>
            <a:r>
              <a:rPr lang="en-US" dirty="0" err="1" smtClean="0"/>
              <a:t>Forand</a:t>
            </a:r>
            <a:r>
              <a:rPr lang="en-US" dirty="0" smtClean="0"/>
              <a:t> to phase function fit to LISST and Eco VSF data</a:t>
            </a:r>
          </a:p>
          <a:p>
            <a:r>
              <a:rPr lang="en-US" dirty="0" smtClean="0"/>
              <a:t>High scatter angles appear different from mean </a:t>
            </a:r>
            <a:r>
              <a:rPr lang="en-US" dirty="0" err="1" smtClean="0"/>
              <a:t>Petzold</a:t>
            </a:r>
            <a:r>
              <a:rPr lang="en-US" dirty="0" smtClean="0"/>
              <a:t> phase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1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Leeuw</dc:creator>
  <cp:lastModifiedBy>Thomas Leeuw</cp:lastModifiedBy>
  <cp:revision>1</cp:revision>
  <dcterms:created xsi:type="dcterms:W3CDTF">2013-07-15T03:16:31Z</dcterms:created>
  <dcterms:modified xsi:type="dcterms:W3CDTF">2013-07-15T03:23:22Z</dcterms:modified>
</cp:coreProperties>
</file>