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7F2F8-906E-0540-9394-0C74440C2449}" type="datetimeFigureOut">
              <a:rPr lang="en-US" smtClean="0"/>
              <a:t>7/14/13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A44B-21AE-8644-9707-27C31A388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4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Magenta is ACS25</a:t>
            </a:r>
            <a:r>
              <a:rPr lang="en-US" baseline="0" dirty="0" smtClean="0"/>
              <a:t>, all others are different volumes of the culture filtered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2A44B-21AE-8644-9707-27C31A388B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1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a_part</a:t>
            </a:r>
            <a:r>
              <a:rPr lang="en-US" baseline="0" dirty="0" smtClean="0"/>
              <a:t> not dependent of volume </a:t>
            </a:r>
            <a:r>
              <a:rPr lang="en-US" baseline="0" smtClean="0"/>
              <a:t>after corrections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2A44B-21AE-8644-9707-27C31A388B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55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8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6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1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2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2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2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7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0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5C1CE-28CB-2642-BEB3-11E6C9A89AD6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5B1E1-349A-D042-83C5-362AAB758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9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Lab 2: </a:t>
            </a:r>
            <a:br>
              <a:rPr lang="en-US" dirty="0" smtClean="0"/>
            </a:br>
            <a:r>
              <a:rPr lang="en-US" dirty="0" smtClean="0"/>
              <a:t>sample </a:t>
            </a:r>
            <a:r>
              <a:rPr lang="en-US" dirty="0" smtClean="0"/>
              <a:t>absorption coefficient comparison between spec and ACS</a:t>
            </a:r>
            <a:endParaRPr lang="en-US" dirty="0"/>
          </a:p>
        </p:txBody>
      </p:sp>
      <p:pic>
        <p:nvPicPr>
          <p:cNvPr id="4" name="Content Placeholder 3" descr="comparison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457200" y="1997075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38745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 Dependence Removed </a:t>
            </a:r>
            <a:endParaRPr lang="en-US" dirty="0"/>
          </a:p>
        </p:txBody>
      </p:sp>
      <p:pic>
        <p:nvPicPr>
          <p:cNvPr id="6" name="Content Placeholder 5" descr="VolumeDependence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8" t="-2952" r="6403" b="-1742"/>
          <a:stretch/>
        </p:blipFill>
        <p:spPr>
          <a:xfrm>
            <a:off x="-12527" y="2555875"/>
            <a:ext cx="9156527" cy="2984500"/>
          </a:xfrm>
        </p:spPr>
      </p:pic>
    </p:spTree>
    <p:extLst>
      <p:ext uri="{BB962C8B-B14F-4D97-AF65-F5344CB8AC3E}">
        <p14:creationId xmlns:p14="http://schemas.microsoft.com/office/powerpoint/2010/main" val="224052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</Words>
  <Application>Microsoft Macintosh PowerPoint</Application>
  <PresentationFormat>On-screen Show (4:3)</PresentationFormat>
  <Paragraphs>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From Lab 2:  sample absorption coefficient comparison between spec and ACS</vt:lpstr>
      <vt:lpstr>Volume Dependence Removed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absorption coefficient comparison between spec and ACS</dc:title>
  <dc:creator>Grace</dc:creator>
  <cp:lastModifiedBy>Grace</cp:lastModifiedBy>
  <cp:revision>2</cp:revision>
  <dcterms:created xsi:type="dcterms:W3CDTF">2013-07-14T23:27:20Z</dcterms:created>
  <dcterms:modified xsi:type="dcterms:W3CDTF">2013-07-14T23:36:01Z</dcterms:modified>
</cp:coreProperties>
</file>