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7899" x="685800"/>
            <a:ext cy="10206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Literature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1238500" x="685800"/>
            <a:ext cy="54663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>
                <a:solidFill>
                  <a:srgbClr val="000000"/>
                </a:solidFill>
              </a:rPr>
              <a:t>errors introduced in the presence of chlorophyll-b and chlorophyll-c.</a:t>
            </a:r>
          </a:p>
          <a:p>
            <a:r>
              <a:t/>
            </a:r>
          </a:p>
          <a:p>
            <a:pPr algn="l"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>
                <a:solidFill>
                  <a:srgbClr val="000000"/>
                </a:solidFill>
              </a:rPr>
              <a:t>other oceanographic factors such as temperature, salinity, and nutrients can also increase variability.</a:t>
            </a:r>
          </a:p>
          <a:p>
            <a:r>
              <a:t/>
            </a:r>
          </a:p>
          <a:p>
            <a:pPr algn="l" rtl="0" lvl="0" indent="-381000" marL="457200">
              <a:buClr>
                <a:srgbClr val="000000"/>
              </a:buClr>
              <a:buSzPct val="166666"/>
              <a:buFont typeface="Arial"/>
              <a:buChar char="•"/>
            </a:pPr>
            <a:r>
              <a:rPr sz="2400" lang="en">
                <a:solidFill>
                  <a:srgbClr val="000000"/>
                </a:solidFill>
              </a:rPr>
              <a:t>comparing standard fluorimetric and HPLC methods for different areas demonstrated that the standard fluorimetric method generally underestimates chlorophyll-a concentrations by ~39%.</a:t>
            </a:r>
          </a:p>
          <a:p>
            <a:r>
              <a:t/>
            </a:r>
          </a:p>
          <a:p>
            <a:pPr algn="r" rtl="0" lvl="0" indent="-228600" marL="457200">
              <a:buClr>
                <a:srgbClr val="000000"/>
              </a:buClr>
              <a:buSzPct val="45833"/>
              <a:buNone/>
            </a:pPr>
            <a:r>
              <a:rPr sz="2400" lang="en">
                <a:solidFill>
                  <a:srgbClr val="000000"/>
                </a:solidFill>
              </a:rPr>
              <a:t>Trees et al., 1985.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