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8CB04-9D7F-4CD8-9421-214F7C8C5606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EB9B4-715A-4C98-B8BA-2529782ED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0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 tank is very large you might need to take into account temperature</a:t>
            </a:r>
            <a:r>
              <a:rPr lang="en-US" baseline="0" dirty="0" smtClean="0"/>
              <a:t> changes, could monitor temperature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EB9B4-715A-4C98-B8BA-2529782ED4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62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Ishan</a:t>
            </a:r>
            <a:r>
              <a:rPr lang="en-US" dirty="0" smtClean="0"/>
              <a:t> tested</a:t>
            </a:r>
            <a:r>
              <a:rPr lang="en-US" baseline="0" dirty="0" smtClean="0"/>
              <a:t> this and said no change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EB9B4-715A-4C98-B8BA-2529782ED4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48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6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0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8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4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1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1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0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9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5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912A-AC8C-4FA3-A6A9-B32BED9258E9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FACC2-3F3D-46FA-8521-41D2A09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9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Q1: Internal Comparison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040677"/>
              </p:ext>
            </p:extLst>
          </p:nvPr>
        </p:nvGraphicFramePr>
        <p:xfrm>
          <a:off x="457200" y="990607"/>
          <a:ext cx="8305800" cy="4551045"/>
        </p:xfrm>
        <a:graphic>
          <a:graphicData uri="http://schemas.openxmlformats.org/drawingml/2006/table">
            <a:tbl>
              <a:tblPr/>
              <a:tblGrid>
                <a:gridCol w="2106100"/>
                <a:gridCol w="1475300"/>
                <a:gridCol w="1178296"/>
                <a:gridCol w="3546104"/>
              </a:tblGrid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WETbLab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WETbLab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difference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Condition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Counts 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 nm)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Counts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(695 nm)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air_lights_on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air_lights_off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tape_air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tape_DIW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no_tape_DIW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no_tape_tap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no_tape_FilteredDRE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Turner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Turner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difference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Condition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(mv)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air_lights_on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air_lights_off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water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Tap water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Filtered DRE water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5626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Meters generally agree between groups (some slightly off)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Variations could be due to meter position, taping method,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 tape for the appropriate blank (DI or SW) appears the most consistent (keep in mind only 2 points)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2743200"/>
            <a:ext cx="8305800" cy="762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6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Q1: T and P Effect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1600200"/>
            <a:ext cx="3505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Temperature Test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Remove bubbles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Fix sensor, larger bucket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Put bucket in makeshift recirculating bath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Increase temperature gradually, keeping </a:t>
            </a:r>
            <a:r>
              <a:rPr lang="en-US" dirty="0"/>
              <a:t>i</a:t>
            </a:r>
            <a:r>
              <a:rPr lang="en-US" dirty="0" smtClean="0"/>
              <a:t>nternal T well-mixed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Make F measurements to see if there are changes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53000" y="1600200"/>
            <a:ext cx="3505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Pressure Test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Remove bubbles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Fix sensor in x-y, deep tank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P by incrementally lowering the sensor and allowing for equilibration</a:t>
            </a:r>
          </a:p>
          <a:p>
            <a:pPr marL="514350" indent="-514350">
              <a:buFont typeface="Arial" pitchFamily="34" charset="0"/>
              <a:buAutoNum type="arabicPeriod" startAt="4"/>
            </a:pPr>
            <a:r>
              <a:rPr lang="en-US" dirty="0" smtClean="0"/>
              <a:t>Make F measurements to see if there are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1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Q2: Wall and Movement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Tested putting the meter near the walls, no apparent change (variability in numbers already high)</a:t>
            </a:r>
          </a:p>
          <a:p>
            <a:r>
              <a:rPr lang="en-US" dirty="0" smtClean="0"/>
              <a:t>If we could detect changes we’d expect…the wall would add to the reflectance</a:t>
            </a:r>
          </a:p>
          <a:p>
            <a:pPr lvl="1"/>
            <a:r>
              <a:rPr lang="en-US" dirty="0" smtClean="0"/>
              <a:t>Regular water = higher values near the side</a:t>
            </a:r>
          </a:p>
          <a:p>
            <a:pPr lvl="1"/>
            <a:r>
              <a:rPr lang="en-US" dirty="0" smtClean="0"/>
              <a:t>Chlorophyll water = lower values near the side</a:t>
            </a:r>
          </a:p>
          <a:p>
            <a:r>
              <a:rPr lang="en-US" dirty="0" smtClean="0"/>
              <a:t>Moving sensor: effect would depend on how homogenous/mixed the sample is and if your arm can move at speeds close to light</a:t>
            </a:r>
          </a:p>
        </p:txBody>
      </p:sp>
    </p:spTree>
    <p:extLst>
      <p:ext uri="{BB962C8B-B14F-4D97-AF65-F5344CB8AC3E}">
        <p14:creationId xmlns:p14="http://schemas.microsoft.com/office/powerpoint/2010/main" val="357563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308</Words>
  <Application>Microsoft Office PowerPoint</Application>
  <PresentationFormat>On-screen Show (4:3)</PresentationFormat>
  <Paragraphs>92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Q1: Internal Comparison</vt:lpstr>
      <vt:lpstr>Q1: T and P Effect Tests</vt:lpstr>
      <vt:lpstr>Q2: Wall and Movement Effects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</dc:creator>
  <cp:lastModifiedBy>Erin</cp:lastModifiedBy>
  <cp:revision>11</cp:revision>
  <dcterms:created xsi:type="dcterms:W3CDTF">2013-07-14T23:46:31Z</dcterms:created>
  <dcterms:modified xsi:type="dcterms:W3CDTF">2013-07-15T01:11:42Z</dcterms:modified>
</cp:coreProperties>
</file>