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-2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9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9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1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0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6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3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8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0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7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4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CDOM effect on phytoplankton fluorescence signal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On the scale of figure 1, it seems that CDOM has negligible effect on phytoplankton fluorescent signal</a:t>
            </a:r>
          </a:p>
          <a:p>
            <a:r>
              <a:rPr lang="en-US" dirty="0" smtClean="0"/>
              <a:t>When zoom in to scale of figure 2, it seems that adding CDOM overall decreases the signal</a:t>
            </a:r>
          </a:p>
          <a:p>
            <a:r>
              <a:rPr lang="en-US" dirty="0" smtClean="0"/>
              <a:t>CDOM absorbs at both excitation and emission wavelength, so less emitted fluorescent signal received by the detector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99703" y="1963111"/>
            <a:ext cx="122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62432" y="4776167"/>
            <a:ext cx="122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333" y="1091045"/>
            <a:ext cx="3560620" cy="2670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465" y="3618449"/>
            <a:ext cx="4266099" cy="3199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592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Phytoplankton effect on CDOM fluorescent signal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 the data we collected, we cannot conclude if adding phytoplankton has effects on CDOM fluorescent signal because of instrument uncertainties</a:t>
            </a:r>
          </a:p>
          <a:p>
            <a:r>
              <a:rPr lang="en-US" dirty="0" smtClean="0"/>
              <a:t>However, phytoplankton scatters and absorbs at both excitation and emission wavelengths, which may affect detected CDOM </a:t>
            </a:r>
            <a:r>
              <a:rPr lang="en-US" smtClean="0"/>
              <a:t>fluorescent signal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350" y="1626177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6044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112</Words>
  <Application>Microsoft Office PowerPoint</Application>
  <PresentationFormat>Custom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CDOM effect on phytoplankton fluorescence signal</vt:lpstr>
      <vt:lpstr>Phytoplankton effect on CDOM fluorescent signal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Quenching: effects on measurements of chlorophyll fluorescence</dc:title>
  <dc:creator>Elizabeth</dc:creator>
  <cp:lastModifiedBy>Linhai Li</cp:lastModifiedBy>
  <cp:revision>11</cp:revision>
  <dcterms:created xsi:type="dcterms:W3CDTF">2013-07-15T00:24:04Z</dcterms:created>
  <dcterms:modified xsi:type="dcterms:W3CDTF">2013-07-15T02:39:45Z</dcterms:modified>
</cp:coreProperties>
</file>