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A409-7557-4837-97A1-9F47B33CB3D9}" type="datetimeFigureOut">
              <a:rPr lang="es-ES" smtClean="0"/>
              <a:t>14/07/2013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0ED9-C0BC-4BD0-8360-560256123C89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Q-5. </a:t>
            </a:r>
            <a:r>
              <a:rPr lang="es-ES" dirty="0" err="1" smtClean="0"/>
              <a:t>Effect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scatterers</a:t>
            </a:r>
            <a:r>
              <a:rPr lang="es-ES" dirty="0" smtClean="0"/>
              <a:t> (</a:t>
            </a:r>
            <a:r>
              <a:rPr lang="es-ES" dirty="0" err="1" smtClean="0"/>
              <a:t>dust</a:t>
            </a:r>
            <a:r>
              <a:rPr lang="es-ES" dirty="0" smtClean="0"/>
              <a:t>)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fluorescence</a:t>
            </a:r>
            <a:r>
              <a:rPr lang="es-ES" dirty="0" smtClean="0"/>
              <a:t> </a:t>
            </a:r>
            <a:r>
              <a:rPr lang="es-ES" dirty="0" err="1" smtClean="0"/>
              <a:t>signal</a:t>
            </a:r>
            <a:r>
              <a:rPr lang="es-ES" dirty="0" smtClean="0"/>
              <a:t> (</a:t>
            </a:r>
            <a:r>
              <a:rPr lang="es-ES" dirty="0" err="1" smtClean="0"/>
              <a:t>WetLabs</a:t>
            </a:r>
            <a:r>
              <a:rPr lang="es-ES" dirty="0" smtClean="0"/>
              <a:t> sensor</a:t>
            </a:r>
            <a:r>
              <a:rPr lang="es-ES" dirty="0" smtClean="0"/>
              <a:t>):</a:t>
            </a:r>
            <a:br>
              <a:rPr lang="es-ES" dirty="0" smtClean="0"/>
            </a:br>
            <a:r>
              <a:rPr lang="es-ES" dirty="0" err="1" smtClean="0"/>
              <a:t>bb</a:t>
            </a:r>
            <a:r>
              <a:rPr lang="es-ES" dirty="0" smtClean="0"/>
              <a:t> </a:t>
            </a:r>
            <a:r>
              <a:rPr lang="es-ES" dirty="0" err="1" smtClean="0"/>
              <a:t>counts</a:t>
            </a:r>
            <a:r>
              <a:rPr lang="es-ES" dirty="0" smtClean="0"/>
              <a:t> vs. </a:t>
            </a:r>
            <a:r>
              <a:rPr lang="es-ES" dirty="0" err="1" smtClean="0"/>
              <a:t>Fluorescent</a:t>
            </a:r>
            <a:r>
              <a:rPr lang="es-ES" dirty="0" smtClean="0"/>
              <a:t> </a:t>
            </a:r>
            <a:r>
              <a:rPr lang="es-ES" dirty="0" err="1" smtClean="0"/>
              <a:t>counts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6192688" cy="46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Q-5. </a:t>
            </a:r>
            <a:r>
              <a:rPr lang="es-ES" dirty="0" err="1" smtClean="0"/>
              <a:t>Effect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scatterers</a:t>
            </a:r>
            <a:r>
              <a:rPr lang="es-ES" dirty="0" smtClean="0"/>
              <a:t> (</a:t>
            </a:r>
            <a:r>
              <a:rPr lang="es-ES" dirty="0" err="1" smtClean="0"/>
              <a:t>dust</a:t>
            </a:r>
            <a:r>
              <a:rPr lang="es-ES" dirty="0" smtClean="0"/>
              <a:t>)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fluorescence</a:t>
            </a:r>
            <a:r>
              <a:rPr lang="es-ES" dirty="0" smtClean="0"/>
              <a:t> </a:t>
            </a:r>
            <a:r>
              <a:rPr lang="es-ES" dirty="0" err="1" smtClean="0"/>
              <a:t>signal</a:t>
            </a:r>
            <a:r>
              <a:rPr lang="es-ES" dirty="0" smtClean="0"/>
              <a:t> (</a:t>
            </a:r>
            <a:r>
              <a:rPr lang="es-ES" dirty="0" err="1" smtClean="0"/>
              <a:t>WetLabs</a:t>
            </a:r>
            <a:r>
              <a:rPr lang="es-ES" dirty="0" smtClean="0"/>
              <a:t> sensor</a:t>
            </a:r>
            <a:r>
              <a:rPr lang="es-ES" dirty="0" smtClean="0"/>
              <a:t>):</a:t>
            </a:r>
            <a:br>
              <a:rPr lang="es-ES" dirty="0" smtClean="0"/>
            </a:br>
            <a:r>
              <a:rPr lang="es-ES" dirty="0" err="1" smtClean="0"/>
              <a:t>dust</a:t>
            </a:r>
            <a:r>
              <a:rPr lang="es-ES" dirty="0" smtClean="0"/>
              <a:t> </a:t>
            </a:r>
            <a:r>
              <a:rPr lang="es-ES" dirty="0" err="1" smtClean="0"/>
              <a:t>volumne</a:t>
            </a:r>
            <a:r>
              <a:rPr lang="es-ES" dirty="0" smtClean="0"/>
              <a:t> vs. </a:t>
            </a:r>
            <a:r>
              <a:rPr lang="es-ES" dirty="0" err="1" smtClean="0"/>
              <a:t>Fluorescent</a:t>
            </a:r>
            <a:r>
              <a:rPr lang="es-ES" dirty="0" smtClean="0"/>
              <a:t> </a:t>
            </a:r>
            <a:r>
              <a:rPr lang="es-ES" dirty="0" err="1" smtClean="0"/>
              <a:t>counts</a:t>
            </a:r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2961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Q-5. Effect of the scatterers (dust) on the fluorescence signal (WetLabs sensor): bb counts vs. Fluorescent counts</vt:lpstr>
      <vt:lpstr>Q-5. Effect of the scatterers (dust) on the fluorescence signal (WetLabs sensor): dust volumne vs. Fluorescent counts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Q-5. Effect of the scatterers (dust) on the fluorescence signal (WetLabs sensor)</dc:title>
  <dc:creator>Marta</dc:creator>
  <cp:lastModifiedBy>Linhai Li</cp:lastModifiedBy>
  <cp:revision>2</cp:revision>
  <dcterms:created xsi:type="dcterms:W3CDTF">2013-07-15T02:32:42Z</dcterms:created>
  <dcterms:modified xsi:type="dcterms:W3CDTF">2013-07-15T03:05:12Z</dcterms:modified>
</cp:coreProperties>
</file>