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7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8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F3171B-FCF2-934D-8685-C4889F74357A}" type="datetimeFigureOut">
              <a:rPr lang="fr-FR" smtClean="0"/>
              <a:t>2013-07-14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587D92-EF08-BA47-BD21-38E04620E20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5810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WETLAB: </a:t>
            </a:r>
            <a:r>
              <a:rPr lang="fr-FR" dirty="0" err="1" smtClean="0"/>
              <a:t>differences</a:t>
            </a:r>
            <a:r>
              <a:rPr lang="fr-FR" dirty="0" smtClean="0"/>
              <a:t> </a:t>
            </a:r>
            <a:r>
              <a:rPr lang="fr-FR" dirty="0" err="1" smtClean="0"/>
              <a:t>between</a:t>
            </a:r>
            <a:r>
              <a:rPr lang="fr-FR" dirty="0" smtClean="0"/>
              <a:t> the values </a:t>
            </a:r>
            <a:r>
              <a:rPr lang="fr-FR" dirty="0" err="1" smtClean="0"/>
              <a:t>with</a:t>
            </a:r>
            <a:r>
              <a:rPr lang="fr-FR" dirty="0" smtClean="0"/>
              <a:t> the light on or off. It</a:t>
            </a:r>
            <a:r>
              <a:rPr lang="fr-FR" baseline="0" dirty="0" smtClean="0"/>
              <a:t> affects the signal! </a:t>
            </a:r>
          </a:p>
          <a:p>
            <a:r>
              <a:rPr lang="fr-FR" baseline="0" dirty="0" smtClean="0"/>
              <a:t>FLUOROMETER: </a:t>
            </a:r>
            <a:r>
              <a:rPr lang="fr-FR" baseline="0" dirty="0" err="1" smtClean="0"/>
              <a:t>it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seems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there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is</a:t>
            </a:r>
            <a:r>
              <a:rPr lang="fr-FR" baseline="0" dirty="0" smtClean="0"/>
              <a:t> no </a:t>
            </a:r>
            <a:r>
              <a:rPr lang="fr-FR" baseline="0" dirty="0" err="1" smtClean="0"/>
              <a:t>differences</a:t>
            </a:r>
            <a:r>
              <a:rPr lang="fr-FR" baseline="0" dirty="0" smtClean="0"/>
              <a:t>. The signal </a:t>
            </a:r>
            <a:r>
              <a:rPr lang="fr-FR" baseline="0" dirty="0" err="1" smtClean="0"/>
              <a:t>is</a:t>
            </a:r>
            <a:r>
              <a:rPr lang="fr-FR" baseline="0" dirty="0" smtClean="0"/>
              <a:t> not </a:t>
            </a:r>
            <a:r>
              <a:rPr lang="fr-FR" baseline="0" dirty="0" err="1" smtClean="0"/>
              <a:t>affected</a:t>
            </a:r>
            <a:r>
              <a:rPr lang="fr-FR" baseline="0" dirty="0" smtClean="0"/>
              <a:t>.</a:t>
            </a:r>
          </a:p>
          <a:p>
            <a:endParaRPr lang="fr-FR" baseline="0" dirty="0" smtClean="0"/>
          </a:p>
          <a:p>
            <a:r>
              <a:rPr lang="fr-FR" baseline="0" dirty="0" err="1" smtClean="0"/>
              <a:t>better</a:t>
            </a:r>
            <a:r>
              <a:rPr lang="fr-FR" baseline="0" dirty="0" smtClean="0"/>
              <a:t> to do the </a:t>
            </a:r>
            <a:r>
              <a:rPr lang="fr-FR" baseline="0" dirty="0" err="1" smtClean="0"/>
              <a:t>measurements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with</a:t>
            </a:r>
            <a:r>
              <a:rPr lang="fr-FR" baseline="0" dirty="0" smtClean="0"/>
              <a:t> the light off to </a:t>
            </a:r>
            <a:r>
              <a:rPr lang="fr-FR" baseline="0" dirty="0" err="1" smtClean="0"/>
              <a:t>avoid</a:t>
            </a:r>
            <a:r>
              <a:rPr lang="fr-FR" baseline="0" dirty="0" smtClean="0"/>
              <a:t> </a:t>
            </a:r>
            <a:r>
              <a:rPr lang="fr-FR" baseline="0" dirty="0" err="1" smtClean="0"/>
              <a:t>any</a:t>
            </a:r>
            <a:r>
              <a:rPr lang="fr-FR" baseline="0" dirty="0" smtClean="0"/>
              <a:t> </a:t>
            </a:r>
            <a:r>
              <a:rPr lang="fr-FR" baseline="0" dirty="0" err="1" smtClean="0"/>
              <a:t>bias</a:t>
            </a:r>
            <a:r>
              <a:rPr lang="fr-FR" baseline="0" smtClean="0"/>
              <a:t> in </a:t>
            </a:r>
            <a:r>
              <a:rPr lang="fr-FR" baseline="0" dirty="0" smtClean="0"/>
              <a:t>the values.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587D92-EF08-BA47-BD21-38E04620E20D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5518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F46E5-35D2-9344-AC8C-B4B9D38DBCAA}" type="datetimeFigureOut">
              <a:rPr lang="fr-FR" smtClean="0"/>
              <a:t>2013-07-14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C91F2-8C0D-DE4C-807F-B9A03E450AC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4353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F46E5-35D2-9344-AC8C-B4B9D38DBCAA}" type="datetimeFigureOut">
              <a:rPr lang="fr-FR" smtClean="0"/>
              <a:t>2013-07-14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C91F2-8C0D-DE4C-807F-B9A03E450AC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5373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F46E5-35D2-9344-AC8C-B4B9D38DBCAA}" type="datetimeFigureOut">
              <a:rPr lang="fr-FR" smtClean="0"/>
              <a:t>2013-07-14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C91F2-8C0D-DE4C-807F-B9A03E450AC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9978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F46E5-35D2-9344-AC8C-B4B9D38DBCAA}" type="datetimeFigureOut">
              <a:rPr lang="fr-FR" smtClean="0"/>
              <a:t>2013-07-14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C91F2-8C0D-DE4C-807F-B9A03E450AC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7431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F46E5-35D2-9344-AC8C-B4B9D38DBCAA}" type="datetimeFigureOut">
              <a:rPr lang="fr-FR" smtClean="0"/>
              <a:t>2013-07-14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C91F2-8C0D-DE4C-807F-B9A03E450AC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0432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F46E5-35D2-9344-AC8C-B4B9D38DBCAA}" type="datetimeFigureOut">
              <a:rPr lang="fr-FR" smtClean="0"/>
              <a:t>2013-07-14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C91F2-8C0D-DE4C-807F-B9A03E450AC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2412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F46E5-35D2-9344-AC8C-B4B9D38DBCAA}" type="datetimeFigureOut">
              <a:rPr lang="fr-FR" smtClean="0"/>
              <a:t>2013-07-14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C91F2-8C0D-DE4C-807F-B9A03E450AC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9643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F46E5-35D2-9344-AC8C-B4B9D38DBCAA}" type="datetimeFigureOut">
              <a:rPr lang="fr-FR" smtClean="0"/>
              <a:t>2013-07-14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C91F2-8C0D-DE4C-807F-B9A03E450AC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9003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F46E5-35D2-9344-AC8C-B4B9D38DBCAA}" type="datetimeFigureOut">
              <a:rPr lang="fr-FR" smtClean="0"/>
              <a:t>2013-07-14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C91F2-8C0D-DE4C-807F-B9A03E450AC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8104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F46E5-35D2-9344-AC8C-B4B9D38DBCAA}" type="datetimeFigureOut">
              <a:rPr lang="fr-FR" smtClean="0"/>
              <a:t>2013-07-14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C91F2-8C0D-DE4C-807F-B9A03E450AC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1025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F46E5-35D2-9344-AC8C-B4B9D38DBCAA}" type="datetimeFigureOut">
              <a:rPr lang="fr-FR" smtClean="0"/>
              <a:t>2013-07-14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C91F2-8C0D-DE4C-807F-B9A03E450AC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8563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F46E5-35D2-9344-AC8C-B4B9D38DBCAA}" type="datetimeFigureOut">
              <a:rPr lang="fr-FR" smtClean="0"/>
              <a:t>2013-07-14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C91F2-8C0D-DE4C-807F-B9A03E450AC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2149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600" b="1" dirty="0" smtClean="0"/>
              <a:t>6 - </a:t>
            </a:r>
            <a:r>
              <a:rPr lang="fr-FR" sz="3600" b="1" dirty="0" err="1" smtClean="0"/>
              <a:t>Does</a:t>
            </a:r>
            <a:r>
              <a:rPr lang="fr-FR" sz="3600" b="1" dirty="0" smtClean="0"/>
              <a:t> </a:t>
            </a:r>
            <a:r>
              <a:rPr lang="fr-FR" sz="3600" b="1" dirty="0" err="1" smtClean="0"/>
              <a:t>natural</a:t>
            </a:r>
            <a:r>
              <a:rPr lang="fr-FR" sz="3600" b="1" dirty="0" smtClean="0"/>
              <a:t> light </a:t>
            </a:r>
            <a:r>
              <a:rPr lang="fr-FR" sz="3600" b="1" dirty="0" err="1" smtClean="0"/>
              <a:t>contaminate</a:t>
            </a:r>
            <a:r>
              <a:rPr lang="fr-FR" sz="3600" b="1" dirty="0" smtClean="0"/>
              <a:t> the signal ?</a:t>
            </a:r>
            <a:endParaRPr lang="fr-FR" sz="3600" b="1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29601"/>
              </p:ext>
            </p:extLst>
          </p:nvPr>
        </p:nvGraphicFramePr>
        <p:xfrm>
          <a:off x="1435012" y="1672431"/>
          <a:ext cx="6121400" cy="1460500"/>
        </p:xfrm>
        <a:graphic>
          <a:graphicData uri="http://schemas.openxmlformats.org/drawingml/2006/table">
            <a:tbl>
              <a:tblPr/>
              <a:tblGrid>
                <a:gridCol w="1219200"/>
                <a:gridCol w="1333500"/>
                <a:gridCol w="1739900"/>
                <a:gridCol w="1828800"/>
              </a:tblGrid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WETLAB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 </a:t>
                      </a:r>
                      <a:r>
                        <a:rPr lang="fr-FR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counts</a:t>
                      </a:r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(695nm)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Bb</a:t>
                      </a:r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counts</a:t>
                      </a:r>
                      <a:r>
                        <a:rPr lang="fr-F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(</a:t>
                      </a:r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700nm)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Group 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Air -  light on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 +- 5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 +- 15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algn="l" fontAlgn="b"/>
                      <a:endParaRPr lang="fr-FR" sz="18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Air -  light off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 +- 2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 +- 1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Group 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Air -  light on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 +- 20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algn="l" fontAlgn="b"/>
                      <a:endParaRPr lang="fr-FR" sz="18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Air -  light off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 +- 20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295275"/>
              </p:ext>
            </p:extLst>
          </p:nvPr>
        </p:nvGraphicFramePr>
        <p:xfrm>
          <a:off x="2317750" y="3921177"/>
          <a:ext cx="4508500" cy="2044700"/>
        </p:xfrm>
        <a:graphic>
          <a:graphicData uri="http://schemas.openxmlformats.org/drawingml/2006/table">
            <a:tbl>
              <a:tblPr/>
              <a:tblGrid>
                <a:gridCol w="2095500"/>
                <a:gridCol w="1206500"/>
                <a:gridCol w="1206500"/>
              </a:tblGrid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FLUOROMETER (mV)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Group 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Group 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Chl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Air -  light on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Air -  light off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CDOM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Air -  light on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Air -  light off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669318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151</Words>
  <Application>Microsoft Macintosh PowerPoint</Application>
  <PresentationFormat>Présentation à l'écran (4:3)</PresentationFormat>
  <Paragraphs>40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6 - Does natural light contaminate the signal ?</vt:lpstr>
    </vt:vector>
  </TitlesOfParts>
  <Company>Takuvik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Does natural light contaminate the signal ?</dc:title>
  <dc:creator>Sophie Renaut</dc:creator>
  <cp:lastModifiedBy>Sophie Renaut</cp:lastModifiedBy>
  <cp:revision>16</cp:revision>
  <dcterms:created xsi:type="dcterms:W3CDTF">2013-07-15T00:40:59Z</dcterms:created>
  <dcterms:modified xsi:type="dcterms:W3CDTF">2013-07-15T00:55:15Z</dcterms:modified>
</cp:coreProperties>
</file>