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3171B-FCF2-934D-8685-C4889F74357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87D92-EF08-BA47-BD21-38E04620E2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81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WETLAB: </a:t>
            </a:r>
            <a:r>
              <a:rPr lang="fr-FR" dirty="0" err="1" smtClean="0"/>
              <a:t>differences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values </a:t>
            </a:r>
            <a:r>
              <a:rPr lang="fr-FR" dirty="0" err="1" smtClean="0"/>
              <a:t>with</a:t>
            </a:r>
            <a:r>
              <a:rPr lang="fr-FR" dirty="0" smtClean="0"/>
              <a:t> the light on or off. It</a:t>
            </a:r>
            <a:r>
              <a:rPr lang="fr-FR" baseline="0" dirty="0" smtClean="0"/>
              <a:t> affects the signal! </a:t>
            </a:r>
          </a:p>
          <a:p>
            <a:r>
              <a:rPr lang="fr-FR" baseline="0" dirty="0" smtClean="0"/>
              <a:t>FLUOROMETER: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 </a:t>
            </a:r>
            <a:r>
              <a:rPr lang="fr-FR" baseline="0" dirty="0" err="1" smtClean="0"/>
              <a:t>differences</a:t>
            </a:r>
            <a:r>
              <a:rPr lang="fr-FR" baseline="0" dirty="0" smtClean="0"/>
              <a:t>. The signal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affected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better</a:t>
            </a:r>
            <a:r>
              <a:rPr lang="fr-FR" baseline="0" dirty="0" smtClean="0"/>
              <a:t> to do the </a:t>
            </a:r>
            <a:r>
              <a:rPr lang="fr-FR" baseline="0" dirty="0" err="1" smtClean="0"/>
              <a:t>measurements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light off to </a:t>
            </a:r>
            <a:r>
              <a:rPr lang="fr-FR" baseline="0" dirty="0" err="1" smtClean="0"/>
              <a:t>avoid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bias</a:t>
            </a:r>
            <a:r>
              <a:rPr lang="fr-FR" baseline="0" smtClean="0"/>
              <a:t> in </a:t>
            </a:r>
            <a:r>
              <a:rPr lang="fr-FR" baseline="0" dirty="0" smtClean="0"/>
              <a:t>the values.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87D92-EF08-BA47-BD21-38E04620E2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51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35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37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97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43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43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41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4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0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10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02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6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46E5-35D2-9344-AC8C-B4B9D38DBCAA}" type="datetimeFigureOut">
              <a:rPr lang="fr-FR" smtClean="0"/>
              <a:t>2013-07-14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91F2-8C0D-DE4C-807F-B9A03E450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4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>6 - </a:t>
            </a:r>
            <a:r>
              <a:rPr lang="fr-FR" sz="3600" b="1" dirty="0" err="1" smtClean="0"/>
              <a:t>Does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natural</a:t>
            </a:r>
            <a:r>
              <a:rPr lang="fr-FR" sz="3600" b="1" dirty="0" smtClean="0"/>
              <a:t> light </a:t>
            </a:r>
            <a:r>
              <a:rPr lang="fr-FR" sz="3600" b="1" dirty="0" err="1" smtClean="0"/>
              <a:t>contaminate</a:t>
            </a:r>
            <a:r>
              <a:rPr lang="fr-FR" sz="3600" b="1" dirty="0" smtClean="0"/>
              <a:t> the signal ?</a:t>
            </a:r>
            <a:endParaRPr lang="fr-FR" sz="36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29601"/>
              </p:ext>
            </p:extLst>
          </p:nvPr>
        </p:nvGraphicFramePr>
        <p:xfrm>
          <a:off x="1435012" y="1672431"/>
          <a:ext cx="6121400" cy="1460500"/>
        </p:xfrm>
        <a:graphic>
          <a:graphicData uri="http://schemas.openxmlformats.org/drawingml/2006/table">
            <a:tbl>
              <a:tblPr/>
              <a:tblGrid>
                <a:gridCol w="1219200"/>
                <a:gridCol w="1333500"/>
                <a:gridCol w="1739900"/>
                <a:gridCol w="1828800"/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WETLAB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 </a:t>
                      </a:r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counts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(695nm)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counts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700nm)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 +- 5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 +- 15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fr-FR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off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 +- 2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+- 1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+- 20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fr-FR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off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+- 20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95275"/>
              </p:ext>
            </p:extLst>
          </p:nvPr>
        </p:nvGraphicFramePr>
        <p:xfrm>
          <a:off x="2317750" y="3921177"/>
          <a:ext cx="4508500" cy="2044700"/>
        </p:xfrm>
        <a:graphic>
          <a:graphicData uri="http://schemas.openxmlformats.org/drawingml/2006/table">
            <a:tbl>
              <a:tblPr/>
              <a:tblGrid>
                <a:gridCol w="2095500"/>
                <a:gridCol w="1206500"/>
                <a:gridCol w="1206500"/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FLUOROMETER (mV)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off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-  light off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6931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151</Words>
  <Application>Microsoft Macintosh PowerPoint</Application>
  <PresentationFormat>Présentation à l'écran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6 - Does natural light contaminate the signal ?</vt:lpstr>
    </vt:vector>
  </TitlesOfParts>
  <Company>Takuvik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natural light contaminate the signal ?</dc:title>
  <dc:creator>Sophie Renaut</dc:creator>
  <cp:lastModifiedBy>Sophie Renaut</cp:lastModifiedBy>
  <cp:revision>16</cp:revision>
  <dcterms:created xsi:type="dcterms:W3CDTF">2013-07-15T00:40:59Z</dcterms:created>
  <dcterms:modified xsi:type="dcterms:W3CDTF">2013-07-15T00:55:15Z</dcterms:modified>
</cp:coreProperties>
</file>