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0A3B-095B-4DC5-B102-659A6F356BC8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7E2F-2CD0-4E0B-B421-F693C34F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7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0A3B-095B-4DC5-B102-659A6F356BC8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7E2F-2CD0-4E0B-B421-F693C34F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2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0A3B-095B-4DC5-B102-659A6F356BC8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7E2F-2CD0-4E0B-B421-F693C34F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0A3B-095B-4DC5-B102-659A6F356BC8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7E2F-2CD0-4E0B-B421-F693C34F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9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0A3B-095B-4DC5-B102-659A6F356BC8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7E2F-2CD0-4E0B-B421-F693C34F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2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0A3B-095B-4DC5-B102-659A6F356BC8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7E2F-2CD0-4E0B-B421-F693C34F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7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0A3B-095B-4DC5-B102-659A6F356BC8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7E2F-2CD0-4E0B-B421-F693C34F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3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0A3B-095B-4DC5-B102-659A6F356BC8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7E2F-2CD0-4E0B-B421-F693C34F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4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0A3B-095B-4DC5-B102-659A6F356BC8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7E2F-2CD0-4E0B-B421-F693C34F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0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0A3B-095B-4DC5-B102-659A6F356BC8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7E2F-2CD0-4E0B-B421-F693C34F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4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0A3B-095B-4DC5-B102-659A6F356BC8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7E2F-2CD0-4E0B-B421-F693C34F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4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60A3B-095B-4DC5-B102-659A6F356BC8}" type="datetimeFigureOut">
              <a:rPr lang="en-US" smtClean="0"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97E2F-2CD0-4E0B-B421-F693C34F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712791"/>
              </p:ext>
            </p:extLst>
          </p:nvPr>
        </p:nvGraphicFramePr>
        <p:xfrm>
          <a:off x="1905001" y="1676400"/>
          <a:ext cx="5638799" cy="14583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5772"/>
                <a:gridCol w="1898093"/>
                <a:gridCol w="1744934"/>
              </a:tblGrid>
              <a:tr h="5119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Instrument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Max Peak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Advertised Value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7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Turner </a:t>
                      </a:r>
                      <a:r>
                        <a:rPr lang="en-US" sz="1800" dirty="0" err="1">
                          <a:effectLst/>
                        </a:rPr>
                        <a:t>Chl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462.05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Not Advertised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7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Turner CDOM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365.60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Not Advertised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07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WetLabs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465.38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470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7: Wavelengths Advertised vs. Measured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93328"/>
            <a:ext cx="2895600" cy="36646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57600" y="4724400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000" dirty="0" smtClean="0"/>
              <a:t>470nm </a:t>
            </a:r>
            <a:r>
              <a:rPr lang="en-US" sz="2000" dirty="0"/>
              <a:t>preferentially excites accessory chlorophyll pigments (</a:t>
            </a:r>
            <a:r>
              <a:rPr lang="en-US" sz="2000" i="1" dirty="0"/>
              <a:t>b</a:t>
            </a:r>
            <a:r>
              <a:rPr lang="en-US" sz="2000" dirty="0"/>
              <a:t> and </a:t>
            </a:r>
            <a:r>
              <a:rPr lang="en-US" sz="2000" i="1" dirty="0"/>
              <a:t>c</a:t>
            </a:r>
            <a:r>
              <a:rPr lang="en-US" sz="2000" dirty="0"/>
              <a:t>), as well as photosynthetic </a:t>
            </a:r>
            <a:r>
              <a:rPr lang="en-US" sz="2000" dirty="0" smtClean="0"/>
              <a:t>carotenoids.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362200" y="6400800"/>
            <a:ext cx="2321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MacIntyre</a:t>
            </a:r>
            <a:r>
              <a:rPr lang="en-US" dirty="0" smtClean="0"/>
              <a:t> et al. 2010)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47975" y="3581400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000" dirty="0" smtClean="0"/>
              <a:t>Turner Manual listed the excitatory wavelengths as “visible” for Chlorophyll and “UV” for CDOM. No specific wavelength.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1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Question 7: Wavelengths Advertised vs. Measured</vt:lpstr>
    </vt:vector>
  </TitlesOfParts>
  <Company>Dalhousie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7: Wavelengths Advertised vs. Measured</dc:title>
  <dc:creator>Matt</dc:creator>
  <cp:lastModifiedBy>Matt</cp:lastModifiedBy>
  <cp:revision>1</cp:revision>
  <dcterms:created xsi:type="dcterms:W3CDTF">2013-07-15T03:08:53Z</dcterms:created>
  <dcterms:modified xsi:type="dcterms:W3CDTF">2013-07-15T03:16:53Z</dcterms:modified>
</cp:coreProperties>
</file>