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vier:Desktop:Javier:PHD_RIT:DMCcourse:Lab5:chl_cal_10AU_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javier:Desktop:Javier:PHD_RIT:DMCcourse:Lab5:chl_cal_10AU_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javier:Desktop:Javier:PHD_RIT:DMCcourse:Lab5:chl_cal_10AU_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Fo vs Fa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Sheet1!$H$11:$H$70</c:f>
              <c:numCache>
                <c:formatCode>0.00</c:formatCode>
                <c:ptCount val="60"/>
                <c:pt idx="0">
                  <c:v>220.0</c:v>
                </c:pt>
                <c:pt idx="1">
                  <c:v>175.0</c:v>
                </c:pt>
                <c:pt idx="2">
                  <c:v>173.0</c:v>
                </c:pt>
                <c:pt idx="3">
                  <c:v>165.0</c:v>
                </c:pt>
                <c:pt idx="4">
                  <c:v>162.0</c:v>
                </c:pt>
                <c:pt idx="5">
                  <c:v>158.0</c:v>
                </c:pt>
                <c:pt idx="6">
                  <c:v>144.0</c:v>
                </c:pt>
                <c:pt idx="7">
                  <c:v>160.0</c:v>
                </c:pt>
                <c:pt idx="8">
                  <c:v>148.0</c:v>
                </c:pt>
                <c:pt idx="9">
                  <c:v>137.0</c:v>
                </c:pt>
                <c:pt idx="10">
                  <c:v>132.0</c:v>
                </c:pt>
                <c:pt idx="11">
                  <c:v>137.0</c:v>
                </c:pt>
                <c:pt idx="12">
                  <c:v>175.0</c:v>
                </c:pt>
                <c:pt idx="13">
                  <c:v>165.0</c:v>
                </c:pt>
                <c:pt idx="14">
                  <c:v>167.0</c:v>
                </c:pt>
                <c:pt idx="15">
                  <c:v>165.0</c:v>
                </c:pt>
                <c:pt idx="16">
                  <c:v>163.0</c:v>
                </c:pt>
                <c:pt idx="17">
                  <c:v>161.0</c:v>
                </c:pt>
                <c:pt idx="18">
                  <c:v>158.0</c:v>
                </c:pt>
                <c:pt idx="19">
                  <c:v>151.0</c:v>
                </c:pt>
                <c:pt idx="20">
                  <c:v>151.0</c:v>
                </c:pt>
                <c:pt idx="21">
                  <c:v>156.0</c:v>
                </c:pt>
                <c:pt idx="22">
                  <c:v>157.0</c:v>
                </c:pt>
                <c:pt idx="23">
                  <c:v>158.0</c:v>
                </c:pt>
                <c:pt idx="24">
                  <c:v>156.0</c:v>
                </c:pt>
                <c:pt idx="25">
                  <c:v>157.0</c:v>
                </c:pt>
                <c:pt idx="26">
                  <c:v>150.0</c:v>
                </c:pt>
                <c:pt idx="27">
                  <c:v>151.0</c:v>
                </c:pt>
                <c:pt idx="28">
                  <c:v>151.0</c:v>
                </c:pt>
                <c:pt idx="29">
                  <c:v>155.0</c:v>
                </c:pt>
                <c:pt idx="30">
                  <c:v>199.0</c:v>
                </c:pt>
                <c:pt idx="31">
                  <c:v>197.0</c:v>
                </c:pt>
                <c:pt idx="32">
                  <c:v>171.0</c:v>
                </c:pt>
                <c:pt idx="33">
                  <c:v>178.0</c:v>
                </c:pt>
                <c:pt idx="34">
                  <c:v>186.0</c:v>
                </c:pt>
                <c:pt idx="35">
                  <c:v>187.0</c:v>
                </c:pt>
                <c:pt idx="36">
                  <c:v>112.0</c:v>
                </c:pt>
                <c:pt idx="37">
                  <c:v>139.0</c:v>
                </c:pt>
                <c:pt idx="38">
                  <c:v>134.0</c:v>
                </c:pt>
                <c:pt idx="39">
                  <c:v>148.0</c:v>
                </c:pt>
                <c:pt idx="40">
                  <c:v>86.1</c:v>
                </c:pt>
                <c:pt idx="41">
                  <c:v>43.0</c:v>
                </c:pt>
                <c:pt idx="42">
                  <c:v>161.5</c:v>
                </c:pt>
                <c:pt idx="43">
                  <c:v>164.0</c:v>
                </c:pt>
                <c:pt idx="44" formatCode="General">
                  <c:v>161.0</c:v>
                </c:pt>
                <c:pt idx="45" formatCode="General">
                  <c:v>166.0</c:v>
                </c:pt>
                <c:pt idx="46" formatCode="General">
                  <c:v>171.0</c:v>
                </c:pt>
                <c:pt idx="47" formatCode="General">
                  <c:v>178.0</c:v>
                </c:pt>
                <c:pt idx="48">
                  <c:v>171.0</c:v>
                </c:pt>
                <c:pt idx="49">
                  <c:v>177.0</c:v>
                </c:pt>
                <c:pt idx="50">
                  <c:v>175.0</c:v>
                </c:pt>
                <c:pt idx="51">
                  <c:v>160.0</c:v>
                </c:pt>
                <c:pt idx="52">
                  <c:v>169.0</c:v>
                </c:pt>
                <c:pt idx="53">
                  <c:v>171.0</c:v>
                </c:pt>
                <c:pt idx="54">
                  <c:v>189.0</c:v>
                </c:pt>
                <c:pt idx="55">
                  <c:v>164.0</c:v>
                </c:pt>
                <c:pt idx="56">
                  <c:v>148.0</c:v>
                </c:pt>
                <c:pt idx="57">
                  <c:v>157.0</c:v>
                </c:pt>
                <c:pt idx="58">
                  <c:v>156.0</c:v>
                </c:pt>
                <c:pt idx="59">
                  <c:v>160.0</c:v>
                </c:pt>
              </c:numCache>
            </c:numRef>
          </c:xVal>
          <c:yVal>
            <c:numRef>
              <c:f>Sheet1!$I$11:$I$70</c:f>
              <c:numCache>
                <c:formatCode>0.00</c:formatCode>
                <c:ptCount val="60"/>
                <c:pt idx="0">
                  <c:v>111.0</c:v>
                </c:pt>
                <c:pt idx="1">
                  <c:v>111.0</c:v>
                </c:pt>
                <c:pt idx="2">
                  <c:v>109.0</c:v>
                </c:pt>
                <c:pt idx="3">
                  <c:v>97.2</c:v>
                </c:pt>
                <c:pt idx="4">
                  <c:v>102.0</c:v>
                </c:pt>
                <c:pt idx="5">
                  <c:v>101.0</c:v>
                </c:pt>
                <c:pt idx="6">
                  <c:v>91.0</c:v>
                </c:pt>
                <c:pt idx="7">
                  <c:v>97.8</c:v>
                </c:pt>
                <c:pt idx="8">
                  <c:v>92.1</c:v>
                </c:pt>
                <c:pt idx="9">
                  <c:v>86.7</c:v>
                </c:pt>
                <c:pt idx="10">
                  <c:v>84.2</c:v>
                </c:pt>
                <c:pt idx="11">
                  <c:v>87.6</c:v>
                </c:pt>
                <c:pt idx="12">
                  <c:v>113.0</c:v>
                </c:pt>
                <c:pt idx="13">
                  <c:v>104.0</c:v>
                </c:pt>
                <c:pt idx="14">
                  <c:v>106.0</c:v>
                </c:pt>
                <c:pt idx="15">
                  <c:v>106.0</c:v>
                </c:pt>
                <c:pt idx="16">
                  <c:v>105.0</c:v>
                </c:pt>
                <c:pt idx="17">
                  <c:v>102.0</c:v>
                </c:pt>
                <c:pt idx="18">
                  <c:v>101.0</c:v>
                </c:pt>
                <c:pt idx="19">
                  <c:v>90.4</c:v>
                </c:pt>
                <c:pt idx="20">
                  <c:v>95.9</c:v>
                </c:pt>
                <c:pt idx="21">
                  <c:v>98.6</c:v>
                </c:pt>
                <c:pt idx="22">
                  <c:v>99.3</c:v>
                </c:pt>
                <c:pt idx="23">
                  <c:v>100.0</c:v>
                </c:pt>
                <c:pt idx="24">
                  <c:v>100.0</c:v>
                </c:pt>
                <c:pt idx="25">
                  <c:v>97.4</c:v>
                </c:pt>
                <c:pt idx="26">
                  <c:v>94.5</c:v>
                </c:pt>
                <c:pt idx="27">
                  <c:v>96.2</c:v>
                </c:pt>
                <c:pt idx="28">
                  <c:v>95.0</c:v>
                </c:pt>
                <c:pt idx="29">
                  <c:v>97.5</c:v>
                </c:pt>
                <c:pt idx="30">
                  <c:v>138.0</c:v>
                </c:pt>
                <c:pt idx="31">
                  <c:v>118.0</c:v>
                </c:pt>
                <c:pt idx="32">
                  <c:v>118.0</c:v>
                </c:pt>
                <c:pt idx="33">
                  <c:v>126.0</c:v>
                </c:pt>
                <c:pt idx="34">
                  <c:v>126.0</c:v>
                </c:pt>
                <c:pt idx="35">
                  <c:v>133.0</c:v>
                </c:pt>
                <c:pt idx="36">
                  <c:v>7.55</c:v>
                </c:pt>
                <c:pt idx="37">
                  <c:v>12.9</c:v>
                </c:pt>
                <c:pt idx="38">
                  <c:v>0.265</c:v>
                </c:pt>
                <c:pt idx="39">
                  <c:v>0.229</c:v>
                </c:pt>
                <c:pt idx="40">
                  <c:v>0.312</c:v>
                </c:pt>
                <c:pt idx="41">
                  <c:v>2.91</c:v>
                </c:pt>
                <c:pt idx="42">
                  <c:v>103.5</c:v>
                </c:pt>
                <c:pt idx="43">
                  <c:v>105.0</c:v>
                </c:pt>
                <c:pt idx="44" formatCode="General">
                  <c:v>103.0</c:v>
                </c:pt>
                <c:pt idx="45" formatCode="General">
                  <c:v>108.0</c:v>
                </c:pt>
                <c:pt idx="46" formatCode="General">
                  <c:v>111.0</c:v>
                </c:pt>
                <c:pt idx="47" formatCode="General">
                  <c:v>114.0</c:v>
                </c:pt>
                <c:pt idx="48">
                  <c:v>114.0</c:v>
                </c:pt>
                <c:pt idx="49">
                  <c:v>116.0</c:v>
                </c:pt>
                <c:pt idx="50">
                  <c:v>116.0</c:v>
                </c:pt>
                <c:pt idx="51">
                  <c:v>104.0</c:v>
                </c:pt>
                <c:pt idx="52">
                  <c:v>110.0</c:v>
                </c:pt>
                <c:pt idx="53">
                  <c:v>112.0</c:v>
                </c:pt>
                <c:pt idx="54">
                  <c:v>119.0</c:v>
                </c:pt>
                <c:pt idx="55">
                  <c:v>105.0</c:v>
                </c:pt>
                <c:pt idx="56">
                  <c:v>99.2</c:v>
                </c:pt>
                <c:pt idx="57">
                  <c:v>101.0</c:v>
                </c:pt>
                <c:pt idx="58">
                  <c:v>99.4</c:v>
                </c:pt>
                <c:pt idx="59">
                  <c:v>159.0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27012216"/>
        <c:axId val="-2027027048"/>
      </c:scatterChart>
      <c:valAx>
        <c:axId val="-20270122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Fo [FSU]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-2027027048"/>
        <c:crosses val="autoZero"/>
        <c:crossBetween val="midCat"/>
      </c:valAx>
      <c:valAx>
        <c:axId val="-20270270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Fa [FSU]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-202701221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txPr>
        <a:bodyPr/>
        <a:lstStyle/>
        <a:p>
          <a:pPr>
            <a:defRPr sz="2000"/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Chl Concentration</c:v>
          </c:tx>
          <c:spPr>
            <a:ln w="28575">
              <a:noFill/>
            </a:ln>
          </c:spPr>
          <c:xVal>
            <c:numRef>
              <c:f>Sheet1!$E$11:$E$70</c:f>
              <c:numCache>
                <c:formatCode>General</c:formatCode>
                <c:ptCount val="6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</c:numCache>
            </c:numRef>
          </c:xVal>
          <c:yVal>
            <c:numRef>
              <c:f>Sheet1!$J$11:$J$70</c:f>
              <c:numCache>
                <c:formatCode>General</c:formatCode>
                <c:ptCount val="60"/>
                <c:pt idx="0">
                  <c:v>4.165930454545455</c:v>
                </c:pt>
                <c:pt idx="1">
                  <c:v>2.446050909090909</c:v>
                </c:pt>
                <c:pt idx="2">
                  <c:v>2.446050909090909</c:v>
                </c:pt>
                <c:pt idx="3">
                  <c:v>2.591285181818182</c:v>
                </c:pt>
                <c:pt idx="4">
                  <c:v>2.293172727272727</c:v>
                </c:pt>
                <c:pt idx="5">
                  <c:v>2.178514090909091</c:v>
                </c:pt>
                <c:pt idx="6">
                  <c:v>2.025635909090909</c:v>
                </c:pt>
                <c:pt idx="7">
                  <c:v>2.377255727272728</c:v>
                </c:pt>
                <c:pt idx="8">
                  <c:v>2.136472590909091</c:v>
                </c:pt>
                <c:pt idx="9">
                  <c:v>1.922443136363636</c:v>
                </c:pt>
                <c:pt idx="10">
                  <c:v>1.826894272727273</c:v>
                </c:pt>
                <c:pt idx="11">
                  <c:v>1.888045545454546</c:v>
                </c:pt>
                <c:pt idx="12">
                  <c:v>2.369611818181818</c:v>
                </c:pt>
                <c:pt idx="13">
                  <c:v>2.331392272727273</c:v>
                </c:pt>
                <c:pt idx="14">
                  <c:v>2.331392272727273</c:v>
                </c:pt>
                <c:pt idx="15">
                  <c:v>2.254953181818182</c:v>
                </c:pt>
                <c:pt idx="16">
                  <c:v>2.216733636363637</c:v>
                </c:pt>
                <c:pt idx="17">
                  <c:v>2.254953181818182</c:v>
                </c:pt>
                <c:pt idx="18">
                  <c:v>2.178514090909091</c:v>
                </c:pt>
                <c:pt idx="19">
                  <c:v>2.316104454545455</c:v>
                </c:pt>
                <c:pt idx="20">
                  <c:v>2.105896954545455</c:v>
                </c:pt>
                <c:pt idx="21">
                  <c:v>2.19380190909091</c:v>
                </c:pt>
                <c:pt idx="22">
                  <c:v>2.205267772727273</c:v>
                </c:pt>
                <c:pt idx="23">
                  <c:v>2.216733636363637</c:v>
                </c:pt>
                <c:pt idx="24">
                  <c:v>2.140294545454546</c:v>
                </c:pt>
                <c:pt idx="25">
                  <c:v>2.277884909090909</c:v>
                </c:pt>
                <c:pt idx="26">
                  <c:v>2.121184772727272</c:v>
                </c:pt>
                <c:pt idx="27">
                  <c:v>2.094431090909091</c:v>
                </c:pt>
                <c:pt idx="28">
                  <c:v>2.140294545454546</c:v>
                </c:pt>
                <c:pt idx="29">
                  <c:v>2.197623863636364</c:v>
                </c:pt>
                <c:pt idx="30">
                  <c:v>2.331392272727273</c:v>
                </c:pt>
                <c:pt idx="31">
                  <c:v>3.019344090909091</c:v>
                </c:pt>
                <c:pt idx="32">
                  <c:v>2.025635909090909</c:v>
                </c:pt>
                <c:pt idx="33">
                  <c:v>1.987416363636364</c:v>
                </c:pt>
                <c:pt idx="34">
                  <c:v>2.293172727272727</c:v>
                </c:pt>
                <c:pt idx="35">
                  <c:v>2.063855454545455</c:v>
                </c:pt>
                <c:pt idx="36">
                  <c:v>3.992031522727273</c:v>
                </c:pt>
                <c:pt idx="37">
                  <c:v>4.819484681818182</c:v>
                </c:pt>
                <c:pt idx="38">
                  <c:v>5.111290911363637</c:v>
                </c:pt>
                <c:pt idx="39">
                  <c:v>5.647740451363635</c:v>
                </c:pt>
                <c:pt idx="40">
                  <c:v>3.278778365454545</c:v>
                </c:pt>
                <c:pt idx="41">
                  <c:v>1.532221577272728</c:v>
                </c:pt>
                <c:pt idx="42">
                  <c:v>2.216733636363637</c:v>
                </c:pt>
                <c:pt idx="43">
                  <c:v>2.254953181818182</c:v>
                </c:pt>
                <c:pt idx="44">
                  <c:v>2.216733636363637</c:v>
                </c:pt>
                <c:pt idx="45">
                  <c:v>2.216733636363637</c:v>
                </c:pt>
                <c:pt idx="46">
                  <c:v>2.293172727272727</c:v>
                </c:pt>
                <c:pt idx="47">
                  <c:v>2.446050909090909</c:v>
                </c:pt>
                <c:pt idx="48">
                  <c:v>2.178514090909091</c:v>
                </c:pt>
                <c:pt idx="49">
                  <c:v>2.331392272727273</c:v>
                </c:pt>
                <c:pt idx="50">
                  <c:v>2.254953181818182</c:v>
                </c:pt>
                <c:pt idx="51">
                  <c:v>2.140294545454546</c:v>
                </c:pt>
                <c:pt idx="52">
                  <c:v>2.254953181818182</c:v>
                </c:pt>
                <c:pt idx="53">
                  <c:v>2.254953181818182</c:v>
                </c:pt>
                <c:pt idx="54">
                  <c:v>2.675368181818182</c:v>
                </c:pt>
                <c:pt idx="55">
                  <c:v>2.254953181818182</c:v>
                </c:pt>
                <c:pt idx="56">
                  <c:v>1.865113818181818</c:v>
                </c:pt>
                <c:pt idx="57">
                  <c:v>2.140294545454546</c:v>
                </c:pt>
                <c:pt idx="58">
                  <c:v>2.163226272727272</c:v>
                </c:pt>
                <c:pt idx="59">
                  <c:v>0.0382195454545454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28970952"/>
        <c:axId val="-2028983496"/>
      </c:scatterChart>
      <c:valAx>
        <c:axId val="-20289709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Sample Number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28983496"/>
        <c:crosses val="autoZero"/>
        <c:crossBetween val="midCat"/>
      </c:valAx>
      <c:valAx>
        <c:axId val="-20289834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Concentration[ug/L]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28970952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Pheo Concentration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Pheo Concenctration</c:v>
          </c:tx>
          <c:spPr>
            <a:ln w="28575">
              <a:noFill/>
            </a:ln>
          </c:spPr>
          <c:xVal>
            <c:numRef>
              <c:f>Sheet1!$E$11:$E$70</c:f>
              <c:numCache>
                <c:formatCode>General</c:formatCode>
                <c:ptCount val="6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</c:numCache>
            </c:numRef>
          </c:xVal>
          <c:yVal>
            <c:numRef>
              <c:f>Sheet1!$K$11:$K$70</c:f>
              <c:numCache>
                <c:formatCode>General</c:formatCode>
                <c:ptCount val="60"/>
                <c:pt idx="0">
                  <c:v>-0.432645254545455</c:v>
                </c:pt>
                <c:pt idx="1">
                  <c:v>1.28723429090909</c:v>
                </c:pt>
                <c:pt idx="2">
                  <c:v>1.219967890909091</c:v>
                </c:pt>
                <c:pt idx="3">
                  <c:v>0.677861858181818</c:v>
                </c:pt>
                <c:pt idx="4">
                  <c:v>1.137413672727273</c:v>
                </c:pt>
                <c:pt idx="5">
                  <c:v>1.21843910909091</c:v>
                </c:pt>
                <c:pt idx="6">
                  <c:v>1.03498529090909</c:v>
                </c:pt>
                <c:pt idx="7">
                  <c:v>0.912071232727272</c:v>
                </c:pt>
                <c:pt idx="8">
                  <c:v>0.961145129090908</c:v>
                </c:pt>
                <c:pt idx="9">
                  <c:v>0.993555303636364</c:v>
                </c:pt>
                <c:pt idx="10">
                  <c:v>1.005021167272727</c:v>
                </c:pt>
                <c:pt idx="11">
                  <c:v>1.058222774545454</c:v>
                </c:pt>
                <c:pt idx="12">
                  <c:v>1.430939781818182</c:v>
                </c:pt>
                <c:pt idx="13">
                  <c:v>1.166460527272727</c:v>
                </c:pt>
                <c:pt idx="14">
                  <c:v>1.233726927272727</c:v>
                </c:pt>
                <c:pt idx="15">
                  <c:v>1.310166018181818</c:v>
                </c:pt>
                <c:pt idx="16">
                  <c:v>1.314752363636363</c:v>
                </c:pt>
                <c:pt idx="17">
                  <c:v>1.175633218181818</c:v>
                </c:pt>
                <c:pt idx="18">
                  <c:v>1.21843910909091</c:v>
                </c:pt>
                <c:pt idx="19">
                  <c:v>0.724336825454545</c:v>
                </c:pt>
                <c:pt idx="20">
                  <c:v>1.119526925454545</c:v>
                </c:pt>
                <c:pt idx="21">
                  <c:v>1.12243161090909</c:v>
                </c:pt>
                <c:pt idx="22">
                  <c:v>1.134508987272727</c:v>
                </c:pt>
                <c:pt idx="23">
                  <c:v>1.146586363636364</c:v>
                </c:pt>
                <c:pt idx="24">
                  <c:v>1.223025454545455</c:v>
                </c:pt>
                <c:pt idx="25">
                  <c:v>0.997988770909091</c:v>
                </c:pt>
                <c:pt idx="26">
                  <c:v>1.057152627272727</c:v>
                </c:pt>
                <c:pt idx="27">
                  <c:v>1.141082749090909</c:v>
                </c:pt>
                <c:pt idx="28">
                  <c:v>1.054859454545454</c:v>
                </c:pt>
                <c:pt idx="29">
                  <c:v>1.081613136363636</c:v>
                </c:pt>
                <c:pt idx="30">
                  <c:v>2.309989327272727</c:v>
                </c:pt>
                <c:pt idx="31">
                  <c:v>0.949373509090908</c:v>
                </c:pt>
                <c:pt idx="32">
                  <c:v>1.94308169090909</c:v>
                </c:pt>
                <c:pt idx="33">
                  <c:v>2.250366836363636</c:v>
                </c:pt>
                <c:pt idx="34">
                  <c:v>1.944610472727273</c:v>
                </c:pt>
                <c:pt idx="35">
                  <c:v>2.409360145454546</c:v>
                </c:pt>
                <c:pt idx="36">
                  <c:v>-3.738100862727272</c:v>
                </c:pt>
                <c:pt idx="37">
                  <c:v>-4.385616401818183</c:v>
                </c:pt>
                <c:pt idx="38">
                  <c:v>-5.102378113363637</c:v>
                </c:pt>
                <c:pt idx="39">
                  <c:v>-5.640038448563636</c:v>
                </c:pt>
                <c:pt idx="40">
                  <c:v>-3.268284807054545</c:v>
                </c:pt>
                <c:pt idx="41">
                  <c:v>-1.434348965272727</c:v>
                </c:pt>
                <c:pt idx="42">
                  <c:v>1.264302563636363</c:v>
                </c:pt>
                <c:pt idx="43">
                  <c:v>1.276532818181817</c:v>
                </c:pt>
                <c:pt idx="44">
                  <c:v>1.247485963636363</c:v>
                </c:pt>
                <c:pt idx="45">
                  <c:v>1.415651963636364</c:v>
                </c:pt>
                <c:pt idx="46">
                  <c:v>1.440112472727272</c:v>
                </c:pt>
                <c:pt idx="47">
                  <c:v>1.388133890909091</c:v>
                </c:pt>
                <c:pt idx="48">
                  <c:v>1.655670709090909</c:v>
                </c:pt>
                <c:pt idx="49">
                  <c:v>1.570058927272727</c:v>
                </c:pt>
                <c:pt idx="50">
                  <c:v>1.646498018181818</c:v>
                </c:pt>
                <c:pt idx="51">
                  <c:v>1.357558254545454</c:v>
                </c:pt>
                <c:pt idx="52">
                  <c:v>1.444698818181818</c:v>
                </c:pt>
                <c:pt idx="53">
                  <c:v>1.511965218181818</c:v>
                </c:pt>
                <c:pt idx="54">
                  <c:v>1.326982618181818</c:v>
                </c:pt>
                <c:pt idx="55">
                  <c:v>1.276532818181817</c:v>
                </c:pt>
                <c:pt idx="56">
                  <c:v>1.471299621818181</c:v>
                </c:pt>
                <c:pt idx="57">
                  <c:v>1.256658654545455</c:v>
                </c:pt>
                <c:pt idx="58">
                  <c:v>1.179913807272728</c:v>
                </c:pt>
                <c:pt idx="59">
                  <c:v>5.309459254545453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26058008"/>
        <c:axId val="-2026054632"/>
      </c:scatterChart>
      <c:valAx>
        <c:axId val="-2026058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Sample Number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26054632"/>
        <c:crosses val="autoZero"/>
        <c:crossBetween val="midCat"/>
      </c:valAx>
      <c:valAx>
        <c:axId val="-20260546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 Concentration [ug/L]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26058008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1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1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7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7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6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4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12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6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9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3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8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683A0-A90F-DE41-A9F1-F600EDC5A028}" type="datetimeFigureOut">
              <a:rPr lang="en-US" smtClean="0"/>
              <a:t>7/14/13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6F4FB-D031-DA4F-BEA4-2E3855EB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57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774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666281"/>
              </p:ext>
            </p:extLst>
          </p:nvPr>
        </p:nvGraphicFramePr>
        <p:xfrm>
          <a:off x="404756" y="636777"/>
          <a:ext cx="4958655" cy="310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827934"/>
              </p:ext>
            </p:extLst>
          </p:nvPr>
        </p:nvGraphicFramePr>
        <p:xfrm>
          <a:off x="404756" y="3584575"/>
          <a:ext cx="4958655" cy="310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46331"/>
              </p:ext>
            </p:extLst>
          </p:nvPr>
        </p:nvGraphicFramePr>
        <p:xfrm>
          <a:off x="5303519" y="2767426"/>
          <a:ext cx="3840481" cy="1535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604"/>
                <a:gridCol w="1309687"/>
                <a:gridCol w="1574190"/>
              </a:tblGrid>
              <a:tr h="463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 smtClean="0">
                          <a:effectLst/>
                        </a:rPr>
                        <a:t>Chl</a:t>
                      </a:r>
                      <a:endParaRPr lang="en-US" sz="2000" b="1" u="none" strike="noStrike" baseline="0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0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lang="el-GR" sz="20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μ</a:t>
                      </a:r>
                      <a:r>
                        <a:rPr lang="en-US" sz="20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r>
                        <a:rPr lang="en-US" sz="20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20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L]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dirty="0" err="1" smtClean="0">
                          <a:effectLst/>
                        </a:rPr>
                        <a:t>Phaeo</a:t>
                      </a:r>
                      <a:endParaRPr lang="en-US" sz="2000" b="1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lang="el-GR" sz="20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μ</a:t>
                      </a:r>
                      <a:r>
                        <a:rPr lang="en-US" sz="20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r>
                        <a:rPr lang="en-US" sz="20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20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L]</a:t>
                      </a:r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463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Average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0.82</a:t>
                      </a:r>
                    </a:p>
                  </a:txBody>
                  <a:tcPr marL="12700" marR="12700" marT="12700" marB="0" anchor="ctr"/>
                </a:tc>
              </a:tr>
              <a:tr h="463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Stdev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1.78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51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Chl</a:t>
            </a:r>
            <a:r>
              <a:rPr lang="en-US" dirty="0" smtClean="0"/>
              <a:t>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836" y="2143660"/>
            <a:ext cx="5868929" cy="368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4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Phaeo</a:t>
            </a:r>
            <a:r>
              <a:rPr lang="en-US" dirty="0" smtClean="0"/>
              <a:t>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5276" y="1725730"/>
            <a:ext cx="6710289" cy="413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54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Chl Concentration</vt:lpstr>
      <vt:lpstr>Phaeo Concentration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Javier Concha</dc:creator>
  <cp:lastModifiedBy>Javier Concha</cp:lastModifiedBy>
  <cp:revision>3</cp:revision>
  <dcterms:created xsi:type="dcterms:W3CDTF">2013-07-15T01:58:04Z</dcterms:created>
  <dcterms:modified xsi:type="dcterms:W3CDTF">2013-07-15T02:26:50Z</dcterms:modified>
</cp:coreProperties>
</file>