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 showGuides="1">
      <p:cViewPr varScale="1">
        <p:scale>
          <a:sx n="80" d="100"/>
          <a:sy n="80" d="100"/>
        </p:scale>
        <p:origin x="-12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C2C1-8EAE-2149-81A7-50EC3A158442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4A81-B20B-8D48-BCC3-803961965C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077199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010"/>
                <a:gridCol w="1593054"/>
                <a:gridCol w="1593054"/>
                <a:gridCol w="1116361"/>
                <a:gridCol w="1116359"/>
                <a:gridCol w="1116361"/>
              </a:tblGrid>
              <a:tr h="479532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 (W/m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Method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Immersion Method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Trial #3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Rotated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223.0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294.5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297.9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Off dock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318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Upriver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242.7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202.2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  <a:tr h="42592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Downriver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  <a:tr h="7453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Into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223.1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325.3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309.5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308.0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</Words>
  <Application>Microsoft Macintosh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OSU/COAS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S.M. McKibben</dc:creator>
  <cp:lastModifiedBy>S.M. McKibben</cp:lastModifiedBy>
  <cp:revision>7</cp:revision>
  <dcterms:created xsi:type="dcterms:W3CDTF">2013-07-16T03:08:00Z</dcterms:created>
  <dcterms:modified xsi:type="dcterms:W3CDTF">2013-07-16T03:53:36Z</dcterms:modified>
</cp:coreProperties>
</file>