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120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5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67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55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10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27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57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66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10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24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55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5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7CC0-C151-4446-BFD7-45893CEE2615}" type="datetimeFigureOut">
              <a:rPr lang="pt-BR" smtClean="0"/>
              <a:t>7/16/13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4D78-39C9-42FD-841E-1C02E3EEA4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6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70" y="809183"/>
            <a:ext cx="11045467" cy="544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9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Lino Augusto Sander de Carvalho</dc:creator>
  <cp:lastModifiedBy>Grace</cp:lastModifiedBy>
  <cp:revision>3</cp:revision>
  <dcterms:created xsi:type="dcterms:W3CDTF">2013-07-16T08:31:20Z</dcterms:created>
  <dcterms:modified xsi:type="dcterms:W3CDTF">2013-07-16T05:36:58Z</dcterms:modified>
</cp:coreProperties>
</file>