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8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6A25A-E258-4190-BD69-9F9D8B1A7BBC}" type="datetimeFigureOut">
              <a:rPr lang="es-ES" smtClean="0"/>
              <a:t>16/07/2013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6F627F-8DBC-4475-80AE-C91F588BCA2D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6A25A-E258-4190-BD69-9F9D8B1A7BBC}" type="datetimeFigureOut">
              <a:rPr lang="es-ES" smtClean="0"/>
              <a:t>16/07/2013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6F627F-8DBC-4475-80AE-C91F588BCA2D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6A25A-E258-4190-BD69-9F9D8B1A7BBC}" type="datetimeFigureOut">
              <a:rPr lang="es-ES" smtClean="0"/>
              <a:t>16/07/2013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6F627F-8DBC-4475-80AE-C91F588BCA2D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6A25A-E258-4190-BD69-9F9D8B1A7BBC}" type="datetimeFigureOut">
              <a:rPr lang="es-ES" smtClean="0"/>
              <a:t>16/07/2013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6F627F-8DBC-4475-80AE-C91F588BCA2D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6A25A-E258-4190-BD69-9F9D8B1A7BBC}" type="datetimeFigureOut">
              <a:rPr lang="es-ES" smtClean="0"/>
              <a:t>16/07/2013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6F627F-8DBC-4475-80AE-C91F588BCA2D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6A25A-E258-4190-BD69-9F9D8B1A7BBC}" type="datetimeFigureOut">
              <a:rPr lang="es-ES" smtClean="0"/>
              <a:t>16/07/2013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6F627F-8DBC-4475-80AE-C91F588BCA2D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6A25A-E258-4190-BD69-9F9D8B1A7BBC}" type="datetimeFigureOut">
              <a:rPr lang="es-ES" smtClean="0"/>
              <a:t>16/07/2013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6F627F-8DBC-4475-80AE-C91F588BCA2D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6A25A-E258-4190-BD69-9F9D8B1A7BBC}" type="datetimeFigureOut">
              <a:rPr lang="es-ES" smtClean="0"/>
              <a:t>16/07/2013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6F627F-8DBC-4475-80AE-C91F588BCA2D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6A25A-E258-4190-BD69-9F9D8B1A7BBC}" type="datetimeFigureOut">
              <a:rPr lang="es-ES" smtClean="0"/>
              <a:t>16/07/2013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6F627F-8DBC-4475-80AE-C91F588BCA2D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6A25A-E258-4190-BD69-9F9D8B1A7BBC}" type="datetimeFigureOut">
              <a:rPr lang="es-ES" smtClean="0"/>
              <a:t>16/07/2013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6F627F-8DBC-4475-80AE-C91F588BCA2D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6A25A-E258-4190-BD69-9F9D8B1A7BBC}" type="datetimeFigureOut">
              <a:rPr lang="es-ES" smtClean="0"/>
              <a:t>16/07/2013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6F627F-8DBC-4475-80AE-C91F588BCA2D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06A25A-E258-4190-BD69-9F9D8B1A7BBC}" type="datetimeFigureOut">
              <a:rPr lang="es-ES" smtClean="0"/>
              <a:t>16/07/2013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6F627F-8DBC-4475-80AE-C91F588BCA2D}" type="slidenum">
              <a:rPr lang="es-ES" smtClean="0"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476672"/>
            <a:ext cx="7772400" cy="1470025"/>
          </a:xfrm>
        </p:spPr>
        <p:txBody>
          <a:bodyPr/>
          <a:lstStyle/>
          <a:p>
            <a:r>
              <a:rPr lang="es-ES" dirty="0" err="1" smtClean="0"/>
              <a:t>Comparison</a:t>
            </a:r>
            <a:r>
              <a:rPr lang="es-ES" dirty="0" smtClean="0"/>
              <a:t> </a:t>
            </a:r>
            <a:r>
              <a:rPr lang="es-ES" dirty="0" err="1" smtClean="0"/>
              <a:t>sky</a:t>
            </a:r>
            <a:r>
              <a:rPr lang="es-ES" dirty="0" smtClean="0"/>
              <a:t> </a:t>
            </a:r>
            <a:r>
              <a:rPr lang="es-ES" dirty="0" err="1" smtClean="0"/>
              <a:t>radiance</a:t>
            </a:r>
            <a:r>
              <a:rPr lang="es-ES" dirty="0" smtClean="0"/>
              <a:t> </a:t>
            </a:r>
            <a:r>
              <a:rPr lang="es-ES" dirty="0" err="1" smtClean="0"/>
              <a:t>distribution</a:t>
            </a:r>
            <a:endParaRPr lang="es-E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03648" y="1844824"/>
            <a:ext cx="6336704" cy="49231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4</Words>
  <Application>Microsoft Office PowerPoint</Application>
  <PresentationFormat>Presentación en pantalla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Comparison sky radiance distribution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Comparison sky radiance distribution</dc:title>
  <dc:creator>Marta</dc:creator>
  <cp:lastModifiedBy>Marta</cp:lastModifiedBy>
  <cp:revision>1</cp:revision>
  <dcterms:created xsi:type="dcterms:W3CDTF">2013-07-16T05:43:38Z</dcterms:created>
  <dcterms:modified xsi:type="dcterms:W3CDTF">2013-07-16T05:44:45Z</dcterms:modified>
</cp:coreProperties>
</file>