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3EB9C-E23C-6A4C-A299-16B259D8AED1}" type="datetimeFigureOut">
              <a:rPr lang="en-US" smtClean="0"/>
              <a:pPr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0707B-E7BA-7D43-888C-8173AA3EB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oup2_Ed_Lu_Le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391151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0"/>
            <a:ext cx="8686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noProof="0" dirty="0" smtClean="0"/>
              <a:t>E</a:t>
            </a:r>
            <a:r>
              <a:rPr lang="en-US" sz="3200" baseline="-25000" noProof="0" dirty="0" smtClean="0"/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looks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like we expected. Rotation didn’t affect it.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L</a:t>
            </a:r>
            <a:r>
              <a:rPr lang="en-US" sz="3200" baseline="-25000" dirty="0" smtClean="0"/>
              <a:t>u</a:t>
            </a:r>
            <a:r>
              <a:rPr lang="en-US" sz="3200" dirty="0" smtClean="0"/>
              <a:t> doesn’t look so great,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have forgotten to turn off “immersion” setting?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oup2_Ed_Lu_Im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410200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5410200"/>
            <a:ext cx="8686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noProof="0" dirty="0" smtClean="0"/>
              <a:t>E</a:t>
            </a:r>
            <a:r>
              <a:rPr lang="en-US" sz="3200" baseline="-25000" noProof="0" dirty="0" smtClean="0"/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n-US" sz="3200" noProof="0" dirty="0" smtClean="0"/>
              <a:t>when rotated into the </a:t>
            </a:r>
            <a:r>
              <a:rPr lang="en-US" sz="3200" noProof="0" dirty="0" err="1" smtClean="0"/>
              <a:t>su</a:t>
            </a:r>
            <a:r>
              <a:rPr lang="en-US" sz="3200" dirty="0" err="1" smtClean="0"/>
              <a:t>n</a:t>
            </a:r>
            <a:r>
              <a:rPr lang="en-US" sz="3200" dirty="0" smtClean="0"/>
              <a:t>,</a:t>
            </a:r>
            <a:r>
              <a:rPr lang="en-US" sz="3200" noProof="0" dirty="0" smtClean="0"/>
              <a:t> was lower for two separate trials. </a:t>
            </a:r>
            <a:r>
              <a:rPr lang="en-US" sz="3200" dirty="0" smtClean="0"/>
              <a:t>Would have expected them to be more similar, like last plot. </a:t>
            </a:r>
            <a:r>
              <a:rPr lang="en-US" sz="3200" dirty="0" smtClean="0"/>
              <a:t>C</a:t>
            </a:r>
            <a:r>
              <a:rPr lang="en-US" sz="3200" dirty="0" smtClean="0"/>
              <a:t>loud, perhaps?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L</a:t>
            </a:r>
            <a:r>
              <a:rPr lang="en-US" sz="3200" baseline="-25000" dirty="0" smtClean="0"/>
              <a:t>u</a:t>
            </a:r>
            <a:r>
              <a:rPr lang="en-US" sz="3200" dirty="0" smtClean="0"/>
              <a:t> has replicates that look good, and all look as we’d expect: 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All spectra suggest green waters, which is definitely what we see from the dock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L</a:t>
            </a:r>
            <a:r>
              <a:rPr lang="en-US" sz="3200" baseline="-25000" dirty="0" smtClean="0"/>
              <a:t>u</a:t>
            </a:r>
            <a:r>
              <a:rPr lang="en-US" sz="3200" dirty="0" smtClean="0"/>
              <a:t> was lower when E</a:t>
            </a:r>
            <a:r>
              <a:rPr lang="en-US" sz="3200" baseline="-25000" dirty="0" smtClean="0"/>
              <a:t>d </a:t>
            </a:r>
            <a:r>
              <a:rPr lang="en-US" sz="3200" dirty="0" smtClean="0"/>
              <a:t>detector was rotated into the sun (L</a:t>
            </a:r>
            <a:r>
              <a:rPr lang="en-US" sz="3200" baseline="-25000" dirty="0" smtClean="0"/>
              <a:t>u</a:t>
            </a:r>
            <a:r>
              <a:rPr lang="en-US" sz="3200" dirty="0" smtClean="0"/>
              <a:t> detector was in instrument’s shadow)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108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OSU/COAS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S.M. McKibben</dc:creator>
  <cp:lastModifiedBy>S.M. McKibben</cp:lastModifiedBy>
  <cp:revision>6</cp:revision>
  <dcterms:created xsi:type="dcterms:W3CDTF">2013-07-16T05:03:15Z</dcterms:created>
  <dcterms:modified xsi:type="dcterms:W3CDTF">2013-07-16T05:17:18Z</dcterms:modified>
</cp:coreProperties>
</file>