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3" d="100"/>
          <a:sy n="143" d="100"/>
        </p:scale>
        <p:origin x="136" y="2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992AA-03F5-974C-BB6D-0BE4C29F3ABA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424E7-ABAE-4C4B-B63E-A29C6CBA5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6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Solid lines are the ones</a:t>
            </a:r>
            <a:r>
              <a:rPr lang="en-US" baseline="0" dirty="0" smtClean="0"/>
              <a:t> where Lu radiometer is facing the sun and the dashed are the ones where it is not facing </a:t>
            </a:r>
            <a:r>
              <a:rPr lang="en-US" baseline="0" smtClean="0"/>
              <a:t>the sun.</a:t>
            </a:r>
            <a:endParaRPr lang="en-US" smtClean="0"/>
          </a:p>
          <a:p>
            <a:r>
              <a:rPr lang="en-US" dirty="0" smtClean="0"/>
              <a:t>Blue are</a:t>
            </a:r>
            <a:r>
              <a:rPr lang="en-US" baseline="0" dirty="0" smtClean="0"/>
              <a:t> the Lee methods </a:t>
            </a:r>
          </a:p>
          <a:p>
            <a:r>
              <a:rPr lang="en-US" baseline="0" dirty="0" smtClean="0"/>
              <a:t>Red are the Immersed Lu data</a:t>
            </a:r>
          </a:p>
          <a:p>
            <a:r>
              <a:rPr lang="en-US" baseline="0" dirty="0" smtClean="0"/>
              <a:t>Green lines border both- upper is the c and lower is the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424E7-ABAE-4C4B-B63E-A29C6CBA5C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18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5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2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9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5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2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7430E-5ED6-3342-A576-80C52EB9CE6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8F04-71DA-9240-88EF-FB3F0D84F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5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Remote Sensing Reflectance (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rs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" t="4546" r="7207" b="3892"/>
          <a:stretch/>
        </p:blipFill>
        <p:spPr>
          <a:xfrm>
            <a:off x="975988" y="1564700"/>
            <a:ext cx="7408094" cy="476921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7345" y="286705"/>
            <a:ext cx="5619455" cy="1333414"/>
          </a:xfrm>
        </p:spPr>
        <p:txBody>
          <a:bodyPr>
            <a:normAutofit lnSpcReduction="10000"/>
          </a:bodyPr>
          <a:lstStyle/>
          <a:p>
            <a:pPr marL="342900" indent="-342900">
              <a:buFontTx/>
              <a:buChar char="-"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rs</a:t>
            </a:r>
            <a:r>
              <a:rPr lang="en-US" sz="2000" dirty="0" smtClean="0"/>
              <a:t> higher towards sun than away from sun.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Both Lee and Immersed Lu are comparable to the WISP and </a:t>
            </a:r>
            <a:r>
              <a:rPr lang="en-US" sz="2000" dirty="0" err="1" smtClean="0"/>
              <a:t>HyperSass</a:t>
            </a:r>
            <a:r>
              <a:rPr lang="en-US" sz="2000" dirty="0" smtClean="0"/>
              <a:t> data.</a:t>
            </a:r>
          </a:p>
          <a:p>
            <a:pPr marL="342900" indent="-342900">
              <a:buFontTx/>
              <a:buChar char="-"/>
            </a:pPr>
            <a:r>
              <a:rPr lang="en-US" sz="2000" dirty="0" err="1" smtClean="0"/>
              <a:t>R</a:t>
            </a:r>
            <a:r>
              <a:rPr lang="en-US" sz="2000" baseline="-25000" dirty="0" err="1" smtClean="0"/>
              <a:t>rs</a:t>
            </a:r>
            <a:r>
              <a:rPr lang="en-US" sz="2000" dirty="0"/>
              <a:t> </a:t>
            </a:r>
            <a:r>
              <a:rPr lang="en-US" sz="2000" dirty="0" smtClean="0"/>
              <a:t>will improve with better K measurement.</a:t>
            </a:r>
          </a:p>
        </p:txBody>
      </p:sp>
    </p:spTree>
    <p:extLst>
      <p:ext uri="{BB962C8B-B14F-4D97-AF65-F5344CB8AC3E}">
        <p14:creationId xmlns:p14="http://schemas.microsoft.com/office/powerpoint/2010/main" val="3837424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89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Remote Sensing Reflectance (Rrs)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Sensing Reflectance (Rrs)</dc:title>
  <dc:creator>Aya Rae</dc:creator>
  <cp:lastModifiedBy>Aya Rae</cp:lastModifiedBy>
  <cp:revision>19</cp:revision>
  <dcterms:created xsi:type="dcterms:W3CDTF">2013-07-16T05:00:13Z</dcterms:created>
  <dcterms:modified xsi:type="dcterms:W3CDTF">2013-07-16T05:24:03Z</dcterms:modified>
</cp:coreProperties>
</file>