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1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9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5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1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5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1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3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3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7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5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6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8AEB-F296-584C-AF66-47321F6FA85B}" type="datetimeFigureOut">
              <a:rPr lang="en-US" smtClean="0"/>
              <a:t>7/16/13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B4FA-C36A-E84B-974D-341B60BC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6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418" y="0"/>
            <a:ext cx="7772400" cy="1470025"/>
          </a:xfrm>
        </p:spPr>
        <p:txBody>
          <a:bodyPr/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smtClean="0"/>
              <a:t> Sensitivity to Azimuth Angle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2709" y="5795237"/>
            <a:ext cx="7749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Rrs</a:t>
            </a:r>
            <a:r>
              <a:rPr lang="en-US" dirty="0" smtClean="0"/>
              <a:t> measured at the theoretical optimum angle of 35˚, 135˚ falls in between measurements made at other zenith angles</a:t>
            </a:r>
            <a:endParaRPr lang="en-US" dirty="0"/>
          </a:p>
        </p:txBody>
      </p:sp>
      <p:pic>
        <p:nvPicPr>
          <p:cNvPr id="3" name="Picture 2" descr="Comp_Azimuth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1" r="6381"/>
          <a:stretch/>
        </p:blipFill>
        <p:spPr>
          <a:xfrm>
            <a:off x="691327" y="1261337"/>
            <a:ext cx="7620671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60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14418" y="-19290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r>
              <a:rPr lang="en-US" dirty="0" smtClean="0"/>
              <a:t> Sensitivity to Zenith Angle</a:t>
            </a:r>
            <a:endParaRPr lang="en-US" dirty="0"/>
          </a:p>
        </p:txBody>
      </p:sp>
      <p:pic>
        <p:nvPicPr>
          <p:cNvPr id="5" name="Picture 4" descr="Comp_Zenith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8"/>
          <a:stretch/>
        </p:blipFill>
        <p:spPr>
          <a:xfrm>
            <a:off x="419240" y="891325"/>
            <a:ext cx="8021375" cy="45339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7239" y="5472071"/>
            <a:ext cx="8713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Measurements at multiple zenith angles was limited (only two at the same azimuth angle).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Zenith appears to cause a much larger difference at 45˚ degree azimuth then at a 90 ˚ azimuth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7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3313"/>
            <a:ext cx="8229600" cy="1143000"/>
          </a:xfrm>
        </p:spPr>
        <p:txBody>
          <a:bodyPr/>
          <a:lstStyle/>
          <a:p>
            <a:r>
              <a:rPr lang="en-US" dirty="0" err="1" smtClean="0"/>
              <a:t>HyperSAS</a:t>
            </a:r>
            <a:r>
              <a:rPr lang="en-US" dirty="0" smtClean="0"/>
              <a:t> and WISP Comparison</a:t>
            </a:r>
            <a:endParaRPr lang="en-US" dirty="0"/>
          </a:p>
        </p:txBody>
      </p:sp>
      <p:pic>
        <p:nvPicPr>
          <p:cNvPr id="4" name="Picture 3" descr="WispComp_135_35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" r="4826"/>
          <a:stretch/>
        </p:blipFill>
        <p:spPr>
          <a:xfrm>
            <a:off x="1" y="678187"/>
            <a:ext cx="5370390" cy="3130605"/>
          </a:xfrm>
          <a:prstGeom prst="rect">
            <a:avLst/>
          </a:prstGeom>
        </p:spPr>
      </p:pic>
      <p:pic>
        <p:nvPicPr>
          <p:cNvPr id="5" name="Picture 4" descr="WispComp_180_35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5" r="3854"/>
          <a:stretch/>
        </p:blipFill>
        <p:spPr>
          <a:xfrm>
            <a:off x="3870625" y="3792717"/>
            <a:ext cx="5273375" cy="30652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70391" y="999687"/>
            <a:ext cx="3477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WISP compares well to </a:t>
            </a:r>
            <a:r>
              <a:rPr lang="en-US" dirty="0" err="1" smtClean="0"/>
              <a:t>HyperSAS</a:t>
            </a:r>
            <a:r>
              <a:rPr lang="en-US" dirty="0" smtClean="0"/>
              <a:t> data for common zenith and azimuth angles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890" y="4504124"/>
            <a:ext cx="3477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WISP underestimates </a:t>
            </a:r>
            <a:r>
              <a:rPr lang="en-US" dirty="0" err="1" smtClean="0"/>
              <a:t>Rrs</a:t>
            </a:r>
            <a:r>
              <a:rPr lang="en-US" dirty="0" smtClean="0"/>
              <a:t> for long wavelengths in both cases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4813" y="2109308"/>
            <a:ext cx="130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35˚, 135˚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1"/>
            <a:endCxn id="4" idx="3"/>
          </p:cNvCxnSpPr>
          <p:nvPr/>
        </p:nvCxnSpPr>
        <p:spPr>
          <a:xfrm flipH="1" flipV="1">
            <a:off x="5370391" y="2243490"/>
            <a:ext cx="1334422" cy="5048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12816" y="5520460"/>
            <a:ext cx="130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35˚, 180˚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106135" y="5642328"/>
            <a:ext cx="1559504" cy="1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50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104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Rrs Sensitivity to Azimuth Angle</vt:lpstr>
      <vt:lpstr>PowerPoint Presentation</vt:lpstr>
      <vt:lpstr>HyperSAS and WISP Comparison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Rrs Sensitivity to Azimuth Angle</dc:title>
  <dc:creator>Thomas Leeuw</dc:creator>
  <cp:lastModifiedBy>Thomas Leeuw</cp:lastModifiedBy>
  <cp:revision>3</cp:revision>
  <dcterms:created xsi:type="dcterms:W3CDTF">2013-07-16T02:22:20Z</dcterms:created>
  <dcterms:modified xsi:type="dcterms:W3CDTF">2013-07-16T04:03:29Z</dcterms:modified>
</cp:coreProperties>
</file>