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8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695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995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93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52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4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00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83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95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21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30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BE8F0-88E2-45C4-BC33-7D8098E6747C}" type="datetimeFigureOut">
              <a:rPr lang="pt-BR" smtClean="0"/>
              <a:t>16/07/2013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6CE64-5171-487F-B75E-2477CD28B6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0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-26703"/>
            <a:ext cx="11452860" cy="685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Lino Augusto Sander de Carvalho</dc:creator>
  <cp:lastModifiedBy>Lino Augusto Sander de Carvalho</cp:lastModifiedBy>
  <cp:revision>1</cp:revision>
  <dcterms:created xsi:type="dcterms:W3CDTF">2013-07-17T05:34:21Z</dcterms:created>
  <dcterms:modified xsi:type="dcterms:W3CDTF">2013-07-17T05:35:02Z</dcterms:modified>
</cp:coreProperties>
</file>