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E611-AEB2-4255-BD65-161766470D8E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361A-EB03-4F7B-84FD-11C8CE5F56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E611-AEB2-4255-BD65-161766470D8E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361A-EB03-4F7B-84FD-11C8CE5F56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E611-AEB2-4255-BD65-161766470D8E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361A-EB03-4F7B-84FD-11C8CE5F56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E611-AEB2-4255-BD65-161766470D8E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361A-EB03-4F7B-84FD-11C8CE5F56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E611-AEB2-4255-BD65-161766470D8E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361A-EB03-4F7B-84FD-11C8CE5F56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E611-AEB2-4255-BD65-161766470D8E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361A-EB03-4F7B-84FD-11C8CE5F56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E611-AEB2-4255-BD65-161766470D8E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361A-EB03-4F7B-84FD-11C8CE5F56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E611-AEB2-4255-BD65-161766470D8E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361A-EB03-4F7B-84FD-11C8CE5F56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E611-AEB2-4255-BD65-161766470D8E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361A-EB03-4F7B-84FD-11C8CE5F56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E611-AEB2-4255-BD65-161766470D8E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361A-EB03-4F7B-84FD-11C8CE5F56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E611-AEB2-4255-BD65-161766470D8E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361A-EB03-4F7B-84FD-11C8CE5F56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9E611-AEB2-4255-BD65-161766470D8E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8361A-EB03-4F7B-84FD-11C8CE5F56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7772400" cy="1470025"/>
          </a:xfrm>
        </p:spPr>
        <p:txBody>
          <a:bodyPr/>
          <a:lstStyle/>
          <a:p>
            <a:r>
              <a:rPr lang="es-ES" dirty="0" err="1" smtClean="0"/>
              <a:t>Part</a:t>
            </a:r>
            <a:r>
              <a:rPr lang="es-ES" dirty="0" smtClean="0"/>
              <a:t> </a:t>
            </a:r>
            <a:r>
              <a:rPr lang="es-ES" dirty="0" err="1" smtClean="0"/>
              <a:t>b.e.</a:t>
            </a:r>
            <a:r>
              <a:rPr lang="es-ES" dirty="0" smtClean="0"/>
              <a:t>) </a:t>
            </a:r>
            <a:r>
              <a:rPr lang="es-ES" dirty="0" err="1" smtClean="0"/>
              <a:t>Radiance</a:t>
            </a:r>
            <a:r>
              <a:rPr lang="es-ES" dirty="0" smtClean="0"/>
              <a:t> vs </a:t>
            </a:r>
            <a:r>
              <a:rPr lang="es-ES" dirty="0" err="1" smtClean="0"/>
              <a:t>scattering</a:t>
            </a:r>
            <a:r>
              <a:rPr lang="es-ES" dirty="0" smtClean="0"/>
              <a:t> </a:t>
            </a:r>
            <a:r>
              <a:rPr lang="es-ES" dirty="0" err="1" smtClean="0"/>
              <a:t>angle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sun</a:t>
            </a:r>
            <a:endParaRPr lang="es-E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44824"/>
            <a:ext cx="6273337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2276872"/>
            <a:ext cx="885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8 Grupo"/>
          <p:cNvGrpSpPr/>
          <p:nvPr/>
        </p:nvGrpSpPr>
        <p:grpSpPr>
          <a:xfrm>
            <a:off x="239120" y="2492896"/>
            <a:ext cx="1668584" cy="369332"/>
            <a:chOff x="239120" y="2492896"/>
            <a:chExt cx="1668584" cy="369332"/>
          </a:xfrm>
        </p:grpSpPr>
        <p:sp>
          <p:nvSpPr>
            <p:cNvPr id="7" name="6 Flecha derecha"/>
            <p:cNvSpPr/>
            <p:nvPr/>
          </p:nvSpPr>
          <p:spPr>
            <a:xfrm>
              <a:off x="1475656" y="2636912"/>
              <a:ext cx="432048" cy="144016"/>
            </a:xfrm>
            <a:prstGeom prst="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239120" y="2492896"/>
              <a:ext cx="1475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err="1" smtClean="0"/>
                <a:t>Sun</a:t>
              </a:r>
              <a:r>
                <a:rPr lang="es-ES" dirty="0" smtClean="0"/>
                <a:t> position</a:t>
              </a:r>
              <a:endParaRPr lang="es-ES" dirty="0"/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251520" y="5517232"/>
            <a:ext cx="1668584" cy="369332"/>
            <a:chOff x="239120" y="2492896"/>
            <a:chExt cx="1668584" cy="369332"/>
          </a:xfrm>
        </p:grpSpPr>
        <p:sp>
          <p:nvSpPr>
            <p:cNvPr id="11" name="10 Flecha derecha"/>
            <p:cNvSpPr/>
            <p:nvPr/>
          </p:nvSpPr>
          <p:spPr>
            <a:xfrm>
              <a:off x="1475656" y="2636912"/>
              <a:ext cx="432048" cy="144016"/>
            </a:xfrm>
            <a:prstGeom prst="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239120" y="2492896"/>
              <a:ext cx="1475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err="1" smtClean="0"/>
                <a:t>Sun</a:t>
              </a:r>
              <a:r>
                <a:rPr lang="es-ES" dirty="0" smtClean="0"/>
                <a:t> position</a:t>
              </a:r>
              <a:endParaRPr lang="es-ES" dirty="0"/>
            </a:p>
          </p:txBody>
        </p:sp>
      </p:grpSp>
      <p:sp>
        <p:nvSpPr>
          <p:cNvPr id="14" name="13 Flecha derecha"/>
          <p:cNvSpPr/>
          <p:nvPr/>
        </p:nvSpPr>
        <p:spPr>
          <a:xfrm>
            <a:off x="1187624" y="4149080"/>
            <a:ext cx="256722" cy="1440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-56272" y="4005064"/>
            <a:ext cx="1368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Sun</a:t>
            </a:r>
            <a:r>
              <a:rPr lang="es-ES" dirty="0" smtClean="0"/>
              <a:t> position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Part b.e.) Radiance vs scattering angle from the sun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B-c) How homogeneous is the sky radiance distribution?</dc:title>
  <dc:creator>Marta</dc:creator>
  <cp:lastModifiedBy>Marta</cp:lastModifiedBy>
  <cp:revision>4</cp:revision>
  <dcterms:created xsi:type="dcterms:W3CDTF">2013-07-17T02:07:02Z</dcterms:created>
  <dcterms:modified xsi:type="dcterms:W3CDTF">2013-07-17T03:32:09Z</dcterms:modified>
</cp:coreProperties>
</file>