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theme/theme1.xml" Type="http://schemas.openxmlformats.org/officeDocument/2006/relationships/theme" Id="rId1"/><Relationship Target="slideMasters/slideMaster1.xml" Type="http://schemas.openxmlformats.org/officeDocument/2006/relationships/slideMaster" Id="rId4"/><Relationship Target="tableStyles.xml" Type="http://schemas.openxmlformats.org/officeDocument/2006/relationships/tableStyles" Id="rId3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 indent="-285750" marL="742950">
              <a:defRPr/>
            </a:lvl2pPr>
            <a:lvl3pPr rtl="0" indent="-228600" marL="1143000">
              <a:defRPr/>
            </a:lvl3pPr>
            <a:lvl4pPr rtl="0" indent="-228600" marL="160020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Smoothing</a:t>
            </a:r>
          </a:p>
        </p:txBody>
      </p:sp>
      <p:sp>
        <p:nvSpPr>
          <p:cNvPr id="24" name="Shape 24"/>
          <p:cNvSpPr/>
          <p:nvPr/>
        </p:nvSpPr>
        <p:spPr>
          <a:xfrm>
            <a:off y="1885900" x="292887"/>
            <a:ext cy="4377099" cx="85582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Principle Plane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31" name="Shape 31"/>
          <p:cNvSpPr/>
          <p:nvPr/>
        </p:nvSpPr>
        <p:spPr>
          <a:xfrm>
            <a:off y="1705650" x="1932275"/>
            <a:ext cy="4756800" cx="63416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2" name="Shape 32"/>
          <p:cNvSpPr txBox="1"/>
          <p:nvPr/>
        </p:nvSpPr>
        <p:spPr>
          <a:xfrm>
            <a:off y="2024425" x="6277975"/>
            <a:ext cy="750600" cx="1694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1800" lang="en"/>
              <a:t>412 nm</a:t>
            </a:r>
          </a:p>
        </p:txBody>
      </p:sp>
      <p:sp>
        <p:nvSpPr>
          <p:cNvPr id="33" name="Shape 33"/>
          <p:cNvSpPr txBox="1"/>
          <p:nvPr/>
        </p:nvSpPr>
        <p:spPr>
          <a:xfrm>
            <a:off y="4349100" x="6277975"/>
            <a:ext cy="750600" cx="1694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1800" lang="en"/>
              <a:t>555 nm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