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9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javier:Desktop:Javier:PHD_RIT:DMCcourse:Lab5:chl_cal_10AU_2013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Chl Concentration</c:v>
          </c:tx>
          <c:spPr>
            <a:ln w="28575">
              <a:noFill/>
            </a:ln>
          </c:spPr>
          <c:xVal>
            <c:numRef>
              <c:f>Sheet1!$E$11:$E$70</c:f>
              <c:numCache>
                <c:formatCode>General</c:formatCode>
                <c:ptCount val="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</c:numCache>
            </c:numRef>
          </c:xVal>
          <c:yVal>
            <c:numRef>
              <c:f>Sheet1!$J$11:$J$70</c:f>
              <c:numCache>
                <c:formatCode>General</c:formatCode>
                <c:ptCount val="60"/>
                <c:pt idx="0">
                  <c:v>4.165930454545455</c:v>
                </c:pt>
                <c:pt idx="1">
                  <c:v>2.4460509090909088</c:v>
                </c:pt>
                <c:pt idx="2">
                  <c:v>2.4460509090909088</c:v>
                </c:pt>
                <c:pt idx="3">
                  <c:v>2.5912851818181819</c:v>
                </c:pt>
                <c:pt idx="4">
                  <c:v>2.2931727272727271</c:v>
                </c:pt>
                <c:pt idx="5">
                  <c:v>2.1785140909090912</c:v>
                </c:pt>
                <c:pt idx="6">
                  <c:v>2.0256359090909091</c:v>
                </c:pt>
                <c:pt idx="7">
                  <c:v>2.3772557272727282</c:v>
                </c:pt>
                <c:pt idx="8">
                  <c:v>2.1364725909090909</c:v>
                </c:pt>
                <c:pt idx="9">
                  <c:v>1.9224431363636361</c:v>
                </c:pt>
                <c:pt idx="10">
                  <c:v>1.826894272727273</c:v>
                </c:pt>
                <c:pt idx="11">
                  <c:v>1.8880455454545459</c:v>
                </c:pt>
                <c:pt idx="12">
                  <c:v>2.3696118181818182</c:v>
                </c:pt>
                <c:pt idx="13">
                  <c:v>2.3313922727272729</c:v>
                </c:pt>
                <c:pt idx="14">
                  <c:v>2.3313922727272729</c:v>
                </c:pt>
                <c:pt idx="15">
                  <c:v>2.2549531818181818</c:v>
                </c:pt>
                <c:pt idx="16">
                  <c:v>2.216733636363637</c:v>
                </c:pt>
                <c:pt idx="17">
                  <c:v>2.2549531818181818</c:v>
                </c:pt>
                <c:pt idx="18">
                  <c:v>2.1785140909090912</c:v>
                </c:pt>
                <c:pt idx="19">
                  <c:v>2.3161044545454552</c:v>
                </c:pt>
                <c:pt idx="20">
                  <c:v>2.1058969545454551</c:v>
                </c:pt>
                <c:pt idx="21">
                  <c:v>2.1938019090909102</c:v>
                </c:pt>
                <c:pt idx="22">
                  <c:v>2.2052677727272729</c:v>
                </c:pt>
                <c:pt idx="23">
                  <c:v>2.216733636363637</c:v>
                </c:pt>
                <c:pt idx="24">
                  <c:v>2.1402945454545459</c:v>
                </c:pt>
                <c:pt idx="25">
                  <c:v>2.277884909090909</c:v>
                </c:pt>
                <c:pt idx="26">
                  <c:v>2.1211847727272719</c:v>
                </c:pt>
                <c:pt idx="27">
                  <c:v>2.0944310909090911</c:v>
                </c:pt>
                <c:pt idx="28">
                  <c:v>2.1402945454545459</c:v>
                </c:pt>
                <c:pt idx="29">
                  <c:v>2.1976238636363639</c:v>
                </c:pt>
                <c:pt idx="30">
                  <c:v>2.3313922727272729</c:v>
                </c:pt>
                <c:pt idx="31">
                  <c:v>3.0193440909090912</c:v>
                </c:pt>
                <c:pt idx="32">
                  <c:v>2.0256359090909091</c:v>
                </c:pt>
                <c:pt idx="33">
                  <c:v>1.987416363636364</c:v>
                </c:pt>
                <c:pt idx="34">
                  <c:v>2.2931727272727271</c:v>
                </c:pt>
                <c:pt idx="35">
                  <c:v>2.0638554545454548</c:v>
                </c:pt>
                <c:pt idx="36">
                  <c:v>3.9920315227272729</c:v>
                </c:pt>
                <c:pt idx="37">
                  <c:v>4.8194846818181816</c:v>
                </c:pt>
                <c:pt idx="38">
                  <c:v>5.1112909113636373</c:v>
                </c:pt>
                <c:pt idx="39">
                  <c:v>5.6477404513636351</c:v>
                </c:pt>
                <c:pt idx="40">
                  <c:v>3.2787783654545448</c:v>
                </c:pt>
                <c:pt idx="41">
                  <c:v>1.5322215772727279</c:v>
                </c:pt>
                <c:pt idx="42">
                  <c:v>2.216733636363637</c:v>
                </c:pt>
                <c:pt idx="43">
                  <c:v>2.2549531818181818</c:v>
                </c:pt>
                <c:pt idx="44">
                  <c:v>2.216733636363637</c:v>
                </c:pt>
                <c:pt idx="45">
                  <c:v>2.216733636363637</c:v>
                </c:pt>
                <c:pt idx="46">
                  <c:v>2.2931727272727271</c:v>
                </c:pt>
                <c:pt idx="47">
                  <c:v>2.4460509090909088</c:v>
                </c:pt>
                <c:pt idx="48">
                  <c:v>2.1785140909090912</c:v>
                </c:pt>
                <c:pt idx="49">
                  <c:v>2.3313922727272729</c:v>
                </c:pt>
                <c:pt idx="50">
                  <c:v>2.2549531818181818</c:v>
                </c:pt>
                <c:pt idx="51">
                  <c:v>2.1402945454545459</c:v>
                </c:pt>
                <c:pt idx="52">
                  <c:v>2.2549531818181818</c:v>
                </c:pt>
                <c:pt idx="53">
                  <c:v>2.2549531818181818</c:v>
                </c:pt>
                <c:pt idx="54">
                  <c:v>2.675368181818182</c:v>
                </c:pt>
                <c:pt idx="55">
                  <c:v>2.2549531818181818</c:v>
                </c:pt>
                <c:pt idx="56">
                  <c:v>1.8651138181818181</c:v>
                </c:pt>
                <c:pt idx="57">
                  <c:v>2.1402945454545459</c:v>
                </c:pt>
                <c:pt idx="58">
                  <c:v>2.1632262727272722</c:v>
                </c:pt>
                <c:pt idx="59">
                  <c:v>3.8219545454545402E-2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358976"/>
        <c:axId val="79719040"/>
      </c:scatterChart>
      <c:valAx>
        <c:axId val="79358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Sample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719040"/>
        <c:crosses val="autoZero"/>
        <c:crossBetween val="midCat"/>
      </c:valAx>
      <c:valAx>
        <c:axId val="797190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Concentration[ug/L]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35897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9FF1-2B37-4002-A4B0-454508DB4E9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873DA-A40C-4C29-8A15-5BAE56A9E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4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Comparing</a:t>
            </a:r>
            <a:r>
              <a:rPr lang="en-US" baseline="0" dirty="0" smtClean="0"/>
              <a:t> what we saw with the </a:t>
            </a:r>
            <a:r>
              <a:rPr lang="en-US" baseline="0" dirty="0" err="1" smtClean="0"/>
              <a:t>flourometer</a:t>
            </a:r>
            <a:r>
              <a:rPr lang="en-US" baseline="0" dirty="0" smtClean="0"/>
              <a:t> data on one day and the WISP on another.  Not directly comparable because the days were different (could have different conditions).  </a:t>
            </a:r>
            <a:r>
              <a:rPr lang="en-US" baseline="0" smtClean="0"/>
              <a:t>WISP values look a little low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873DA-A40C-4C29-8A15-5BAE56A9EE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28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9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2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5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3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4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7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7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0B967-968D-43D5-8004-53177259A083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BB657-750F-426B-956F-38BED77D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001663"/>
            <a:ext cx="4229687" cy="2655937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487810"/>
              </p:ext>
            </p:extLst>
          </p:nvPr>
        </p:nvGraphicFramePr>
        <p:xfrm>
          <a:off x="4343400" y="838200"/>
          <a:ext cx="4577655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4572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 </a:t>
            </a:r>
            <a:r>
              <a:rPr lang="en-US" dirty="0" err="1" smtClean="0"/>
              <a:t>Fluourometer</a:t>
            </a:r>
            <a:r>
              <a:rPr lang="en-US" dirty="0"/>
              <a:t> </a:t>
            </a:r>
            <a:r>
              <a:rPr lang="en-US" dirty="0" smtClean="0"/>
              <a:t>Data (Samples Taken Off Side of Lower Dock, Friday)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45029" y="4147066"/>
            <a:ext cx="2383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WISP Data (Monday)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242265"/>
              </p:ext>
            </p:extLst>
          </p:nvPr>
        </p:nvGraphicFramePr>
        <p:xfrm>
          <a:off x="762000" y="4495800"/>
          <a:ext cx="2743200" cy="177355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96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</dc:creator>
  <cp:lastModifiedBy>Linhai Li</cp:lastModifiedBy>
  <cp:revision>2</cp:revision>
  <dcterms:created xsi:type="dcterms:W3CDTF">2013-07-16T23:32:06Z</dcterms:created>
  <dcterms:modified xsi:type="dcterms:W3CDTF">2013-07-17T01:35:30Z</dcterms:modified>
</cp:coreProperties>
</file>