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6B42D-9E5F-1847-8DEF-EE4AC2530D2A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B091-0F85-2D42-B1E9-F7453B7D2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 lines</a:t>
            </a:r>
            <a:r>
              <a:rPr lang="en-US" baseline="0" dirty="0" smtClean="0"/>
              <a:t> are dashed black and represent (from the top) 1-4pm every hour.</a:t>
            </a:r>
          </a:p>
          <a:p>
            <a:r>
              <a:rPr lang="en-US" baseline="0" dirty="0" smtClean="0"/>
              <a:t>Measured one’s low and flat because of the buildings and trees of the surroundings</a:t>
            </a:r>
            <a:r>
              <a:rPr lang="en-US" baseline="0" dirty="0" smtClean="0"/>
              <a:t>. </a:t>
            </a:r>
            <a:r>
              <a:rPr lang="en-US" baseline="0" smtClean="0"/>
              <a:t>radiometer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BB091-0F85-2D42-B1E9-F7453B7D2B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9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7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6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7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4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1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7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8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2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8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96816-1C4E-AB4F-944D-ACB4790737E8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F9E56-1055-5B40-8FA3-ADE08ED6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8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Cross-instrument comparison for E</a:t>
            </a:r>
            <a:r>
              <a:rPr lang="en-US" baseline="-25000" dirty="0" smtClean="0"/>
              <a:t>d</a:t>
            </a:r>
            <a:endParaRPr lang="en-US" baseline="-25000" dirty="0"/>
          </a:p>
        </p:txBody>
      </p:sp>
      <p:pic>
        <p:nvPicPr>
          <p:cNvPr id="5" name="Content Placeholder 4" descr="all_ed.pn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" t="3925" r="7347" b="3281"/>
          <a:stretch/>
        </p:blipFill>
        <p:spPr>
          <a:xfrm>
            <a:off x="590352" y="1267438"/>
            <a:ext cx="7929736" cy="4877112"/>
          </a:xfrm>
        </p:spPr>
      </p:pic>
      <p:sp>
        <p:nvSpPr>
          <p:cNvPr id="3" name="TextBox 2"/>
          <p:cNvSpPr txBox="1"/>
          <p:nvPr/>
        </p:nvSpPr>
        <p:spPr>
          <a:xfrm>
            <a:off x="2729229" y="6082775"/>
            <a:ext cx="548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 from Gregg and Carder 1990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4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43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Cross-instrument comparison for 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Cross-instrument comparison for Ed</dc:title>
  <dc:creator>Aya Rae</dc:creator>
  <cp:lastModifiedBy>Linhai Li</cp:lastModifiedBy>
  <cp:revision>6</cp:revision>
  <dcterms:created xsi:type="dcterms:W3CDTF">2013-07-17T02:04:50Z</dcterms:created>
  <dcterms:modified xsi:type="dcterms:W3CDTF">2013-07-17T04:12:07Z</dcterms:modified>
</cp:coreProperties>
</file>