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F9E92-6241-4F09-956B-20E71E48FACD}" type="datetimeFigureOut">
              <a:rPr lang="en-US" smtClean="0"/>
              <a:t>7/16/2013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BB053-F561-4625-B24E-8EB630F56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070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F9E92-6241-4F09-956B-20E71E48FACD}" type="datetimeFigureOut">
              <a:rPr lang="en-US" smtClean="0"/>
              <a:t>7/16/2013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BB053-F561-4625-B24E-8EB630F56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716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F9E92-6241-4F09-956B-20E71E48FACD}" type="datetimeFigureOut">
              <a:rPr lang="en-US" smtClean="0"/>
              <a:t>7/16/2013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BB053-F561-4625-B24E-8EB630F56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18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F9E92-6241-4F09-956B-20E71E48FACD}" type="datetimeFigureOut">
              <a:rPr lang="en-US" smtClean="0"/>
              <a:t>7/16/2013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BB053-F561-4625-B24E-8EB630F56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363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F9E92-6241-4F09-956B-20E71E48FACD}" type="datetimeFigureOut">
              <a:rPr lang="en-US" smtClean="0"/>
              <a:t>7/16/2013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BB053-F561-4625-B24E-8EB630F56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340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F9E92-6241-4F09-956B-20E71E48FACD}" type="datetimeFigureOut">
              <a:rPr lang="en-US" smtClean="0"/>
              <a:t>7/16/2013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BB053-F561-4625-B24E-8EB630F56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80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F9E92-6241-4F09-956B-20E71E48FACD}" type="datetimeFigureOut">
              <a:rPr lang="en-US" smtClean="0"/>
              <a:t>7/16/2013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BB053-F561-4625-B24E-8EB630F56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581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F9E92-6241-4F09-956B-20E71E48FACD}" type="datetimeFigureOut">
              <a:rPr lang="en-US" smtClean="0"/>
              <a:t>7/16/2013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BB053-F561-4625-B24E-8EB630F56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237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F9E92-6241-4F09-956B-20E71E48FACD}" type="datetimeFigureOut">
              <a:rPr lang="en-US" smtClean="0"/>
              <a:t>7/16/2013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BB053-F561-4625-B24E-8EB630F56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41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F9E92-6241-4F09-956B-20E71E48FACD}" type="datetimeFigureOut">
              <a:rPr lang="en-US" smtClean="0"/>
              <a:t>7/16/2013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BB053-F561-4625-B24E-8EB630F56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814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F9E92-6241-4F09-956B-20E71E48FACD}" type="datetimeFigureOut">
              <a:rPr lang="en-US" smtClean="0"/>
              <a:t>7/16/2013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BB053-F561-4625-B24E-8EB630F56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252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F9E92-6241-4F09-956B-20E71E48FACD}" type="datetimeFigureOut">
              <a:rPr lang="en-US" smtClean="0"/>
              <a:t>7/16/2013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BB053-F561-4625-B24E-8EB630F56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22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3527" y="90152"/>
            <a:ext cx="5029200" cy="29043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1368" y="3117838"/>
            <a:ext cx="5029200" cy="296610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81309" y="3117838"/>
            <a:ext cx="5029200" cy="3070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6236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Lei Liu</dc:creator>
  <cp:lastModifiedBy>Lei Liu</cp:lastModifiedBy>
  <cp:revision>1</cp:revision>
  <dcterms:created xsi:type="dcterms:W3CDTF">2013-07-17T03:17:56Z</dcterms:created>
  <dcterms:modified xsi:type="dcterms:W3CDTF">2013-07-17T03:26:42Z</dcterms:modified>
</cp:coreProperties>
</file>