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8" r:id="rId4"/>
    <p:sldId id="257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2825" y="762000"/>
            <a:ext cx="4578350" cy="533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568938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2190" y="2053590"/>
            <a:ext cx="4579620" cy="27508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25369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" y="0"/>
            <a:ext cx="90678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43086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1" y="533400"/>
            <a:ext cx="8305800" cy="556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875224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On-screen Show (4:3)</PresentationFormat>
  <Paragraphs>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ISHAN</dc:creator>
  <cp:lastModifiedBy>ISHAN</cp:lastModifiedBy>
  <cp:revision>5</cp:revision>
  <dcterms:created xsi:type="dcterms:W3CDTF">2006-08-16T00:00:00Z</dcterms:created>
  <dcterms:modified xsi:type="dcterms:W3CDTF">2013-07-18T02:29:41Z</dcterms:modified>
</cp:coreProperties>
</file>