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62" d="100"/>
          <a:sy n="62" d="100"/>
        </p:scale>
        <p:origin x="-200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notesMaster" Target="notesMasters/notesMaster1.xml"/><Relationship Id="rId8" Type="http://schemas.openxmlformats.org/officeDocument/2006/relationships/printerSettings" Target="printerSettings/printerSettings1.bin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3EFB996-9942-B440-9CF8-22FC19B4D032}" type="datetimeFigureOut">
              <a:rPr lang="en-US" smtClean="0"/>
              <a:t>7/17/13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DF3CEE-B803-7648-8814-1201E5EAE3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59773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DF3CEE-B803-7648-8814-1201E5EAE360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11277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30AD02-E786-084D-81C5-2110F88FFE1B}" type="datetimeFigureOut">
              <a:rPr lang="en-US" smtClean="0"/>
              <a:t>7/17/13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6CE5C-7E84-B749-B5A3-FA02421667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11413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30AD02-E786-084D-81C5-2110F88FFE1B}" type="datetimeFigureOut">
              <a:rPr lang="en-US" smtClean="0"/>
              <a:t>7/17/13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6CE5C-7E84-B749-B5A3-FA02421667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7364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30AD02-E786-084D-81C5-2110F88FFE1B}" type="datetimeFigureOut">
              <a:rPr lang="en-US" smtClean="0"/>
              <a:t>7/17/13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6CE5C-7E84-B749-B5A3-FA02421667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03228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30AD02-E786-084D-81C5-2110F88FFE1B}" type="datetimeFigureOut">
              <a:rPr lang="en-US" smtClean="0"/>
              <a:t>7/17/13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6CE5C-7E84-B749-B5A3-FA02421667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8834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30AD02-E786-084D-81C5-2110F88FFE1B}" type="datetimeFigureOut">
              <a:rPr lang="en-US" smtClean="0"/>
              <a:t>7/17/13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6CE5C-7E84-B749-B5A3-FA02421667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46387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30AD02-E786-084D-81C5-2110F88FFE1B}" type="datetimeFigureOut">
              <a:rPr lang="en-US" smtClean="0"/>
              <a:t>7/17/13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6CE5C-7E84-B749-B5A3-FA02421667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528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30AD02-E786-084D-81C5-2110F88FFE1B}" type="datetimeFigureOut">
              <a:rPr lang="en-US" smtClean="0"/>
              <a:t>7/17/13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6CE5C-7E84-B749-B5A3-FA02421667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19335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30AD02-E786-084D-81C5-2110F88FFE1B}" type="datetimeFigureOut">
              <a:rPr lang="en-US" smtClean="0"/>
              <a:t>7/17/13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6CE5C-7E84-B749-B5A3-FA02421667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0270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30AD02-E786-084D-81C5-2110F88FFE1B}" type="datetimeFigureOut">
              <a:rPr lang="en-US" smtClean="0"/>
              <a:t>7/17/13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6CE5C-7E84-B749-B5A3-FA02421667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61797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30AD02-E786-084D-81C5-2110F88FFE1B}" type="datetimeFigureOut">
              <a:rPr lang="en-US" smtClean="0"/>
              <a:t>7/17/13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6CE5C-7E84-B749-B5A3-FA02421667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20080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30AD02-E786-084D-81C5-2110F88FFE1B}" type="datetimeFigureOut">
              <a:rPr lang="en-US" smtClean="0"/>
              <a:t>7/17/13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6CE5C-7E84-B749-B5A3-FA02421667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39808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30AD02-E786-084D-81C5-2110F88FFE1B}" type="datetimeFigureOut">
              <a:rPr lang="en-US" smtClean="0"/>
              <a:t>7/17/13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26CE5C-7E84-B749-B5A3-FA02421667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44626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e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e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emf"/><Relationship Id="rId3" Type="http://schemas.openxmlformats.org/officeDocument/2006/relationships/image" Target="../media/image5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4" Type="http://schemas.openxmlformats.org/officeDocument/2006/relationships/image" Target="../media/image7.emf"/><Relationship Id="rId5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-176825"/>
            <a:ext cx="7772400" cy="1470025"/>
          </a:xfrm>
        </p:spPr>
        <p:txBody>
          <a:bodyPr/>
          <a:lstStyle/>
          <a:p>
            <a:r>
              <a:rPr lang="en-US" dirty="0" err="1" smtClean="0"/>
              <a:t>R</a:t>
            </a:r>
            <a:r>
              <a:rPr lang="en-US" baseline="-25000" dirty="0" err="1" smtClean="0"/>
              <a:t>rs</a:t>
            </a:r>
            <a:r>
              <a:rPr lang="en-US" dirty="0" smtClean="0"/>
              <a:t> Dependence on Sun Zenith</a:t>
            </a:r>
            <a:endParaRPr lang="en-US" dirty="0"/>
          </a:p>
        </p:txBody>
      </p:sp>
      <p:pic>
        <p:nvPicPr>
          <p:cNvPr id="4" name="Picture 3" descr="CompRrs.eps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154" r="6110"/>
          <a:stretch/>
        </p:blipFill>
        <p:spPr>
          <a:xfrm>
            <a:off x="435596" y="907399"/>
            <a:ext cx="8165793" cy="4887061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853309" y="5740914"/>
            <a:ext cx="767488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Rrs</a:t>
            </a:r>
            <a:r>
              <a:rPr lang="en-US" dirty="0" smtClean="0"/>
              <a:t> as seen from 40˚, 135˚ viewing angle</a:t>
            </a:r>
          </a:p>
          <a:p>
            <a:endParaRPr lang="en-US" dirty="0" smtClean="0"/>
          </a:p>
          <a:p>
            <a:r>
              <a:rPr lang="en-US" dirty="0" smtClean="0"/>
              <a:t>Small variations in </a:t>
            </a:r>
            <a:r>
              <a:rPr lang="en-US" dirty="0" err="1" smtClean="0"/>
              <a:t>Rrs</a:t>
            </a:r>
            <a:r>
              <a:rPr lang="en-US" dirty="0" smtClean="0"/>
              <a:t> with sun zenith angle (assume </a:t>
            </a:r>
            <a:r>
              <a:rPr lang="en-US" dirty="0" err="1" smtClean="0"/>
              <a:t>Rrs</a:t>
            </a:r>
            <a:r>
              <a:rPr lang="en-US" dirty="0" smtClean="0"/>
              <a:t> is calculated exactly..?)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75450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685800" y="-176825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err="1" smtClean="0"/>
              <a:t>R</a:t>
            </a:r>
            <a:r>
              <a:rPr lang="en-US" baseline="-25000" dirty="0" err="1" smtClean="0"/>
              <a:t>rs</a:t>
            </a:r>
            <a:r>
              <a:rPr lang="en-US" dirty="0" smtClean="0"/>
              <a:t> Dependence on Sun Zenith</a:t>
            </a:r>
            <a:endParaRPr lang="en-US" dirty="0"/>
          </a:p>
        </p:txBody>
      </p:sp>
      <p:pic>
        <p:nvPicPr>
          <p:cNvPr id="5" name="Picture 4" descr="Rrs_vs_SunAngle.eps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71" r="4175"/>
          <a:stretch/>
        </p:blipFill>
        <p:spPr>
          <a:xfrm>
            <a:off x="418010" y="958995"/>
            <a:ext cx="8344153" cy="4801365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853309" y="5740914"/>
            <a:ext cx="76048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The change in </a:t>
            </a:r>
            <a:r>
              <a:rPr lang="en-US" dirty="0" err="1" smtClean="0"/>
              <a:t>Rrs</a:t>
            </a:r>
            <a:r>
              <a:rPr lang="en-US" dirty="0" smtClean="0"/>
              <a:t> must be due to viewing the VSF at different angles drops off at &gt;60˚ due to less light enter the water at high angles.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16700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 txBox="1">
            <a:spLocks/>
          </p:cNvSpPr>
          <p:nvPr/>
        </p:nvSpPr>
        <p:spPr>
          <a:xfrm>
            <a:off x="685800" y="-176825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Rho Dependence on Sun Zenith</a:t>
            </a:r>
            <a:endParaRPr lang="en-US" dirty="0"/>
          </a:p>
        </p:txBody>
      </p:sp>
      <p:pic>
        <p:nvPicPr>
          <p:cNvPr id="9" name="Picture 8" descr="Rho.eps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30" r="5090"/>
          <a:stretch/>
        </p:blipFill>
        <p:spPr>
          <a:xfrm>
            <a:off x="36490" y="945495"/>
            <a:ext cx="9107510" cy="5243177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2373924" y="2236563"/>
            <a:ext cx="52789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 rho of 0.28 appears to be a good approximation unless the sun is directly overhead. Rho also becomes spectrally dependent at small zenith angles.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90614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VSF_final.eps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48" r="5806"/>
          <a:stretch/>
        </p:blipFill>
        <p:spPr>
          <a:xfrm>
            <a:off x="0" y="0"/>
            <a:ext cx="5932548" cy="3256442"/>
          </a:xfrm>
          <a:prstGeom prst="rect">
            <a:avLst/>
          </a:prstGeom>
        </p:spPr>
      </p:pic>
      <p:pic>
        <p:nvPicPr>
          <p:cNvPr id="5" name="Picture 4" descr="VSF_semilog.eps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74" r="6929"/>
          <a:stretch/>
        </p:blipFill>
        <p:spPr>
          <a:xfrm>
            <a:off x="2992647" y="3256442"/>
            <a:ext cx="6034621" cy="3397319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/>
        </p:nvSpPr>
        <p:spPr>
          <a:xfrm>
            <a:off x="5235694" y="537674"/>
            <a:ext cx="424995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dirty="0" smtClean="0"/>
              <a:t>Phase Functions</a:t>
            </a:r>
          </a:p>
          <a:p>
            <a:r>
              <a:rPr lang="en-US" sz="3600" dirty="0" smtClean="0"/>
              <a:t>From Lab 4</a:t>
            </a:r>
            <a:endParaRPr lang="en-US" sz="3600" dirty="0"/>
          </a:p>
        </p:txBody>
      </p:sp>
      <p:sp>
        <p:nvSpPr>
          <p:cNvPr id="8" name="TextBox 7"/>
          <p:cNvSpPr txBox="1"/>
          <p:nvPr/>
        </p:nvSpPr>
        <p:spPr>
          <a:xfrm>
            <a:off x="0" y="3508185"/>
            <a:ext cx="316265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Arizona Dust – 40-30 um</a:t>
            </a:r>
          </a:p>
          <a:p>
            <a:r>
              <a:rPr lang="en-US" dirty="0" err="1" smtClean="0"/>
              <a:t>Platymonas</a:t>
            </a:r>
            <a:r>
              <a:rPr lang="en-US" dirty="0" smtClean="0"/>
              <a:t> – 16-30 um</a:t>
            </a:r>
          </a:p>
          <a:p>
            <a:r>
              <a:rPr lang="en-US" dirty="0" err="1"/>
              <a:t>C</a:t>
            </a:r>
            <a:r>
              <a:rPr lang="en-US" dirty="0" err="1" smtClean="0"/>
              <a:t>haetoceros</a:t>
            </a:r>
            <a:r>
              <a:rPr lang="en-US" dirty="0" smtClean="0"/>
              <a:t> – 7-10 um (chains)</a:t>
            </a:r>
          </a:p>
          <a:p>
            <a:r>
              <a:rPr lang="en-US" dirty="0" smtClean="0"/>
              <a:t>DRE - ????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45371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LISST, Eco VSF, Mie Theory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95346" y="1052909"/>
            <a:ext cx="4395596" cy="2932224"/>
          </a:xfrm>
          <a:prstGeom prst="rect">
            <a:avLst/>
          </a:prstGeom>
        </p:spPr>
      </p:pic>
      <p:pic>
        <p:nvPicPr>
          <p:cNvPr id="5" name="Picture 4" descr="Mie_example.eps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" r="7267"/>
          <a:stretch/>
        </p:blipFill>
        <p:spPr>
          <a:xfrm>
            <a:off x="0" y="990649"/>
            <a:ext cx="4179253" cy="247589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57102" y="4026107"/>
            <a:ext cx="1824185" cy="2617705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2386137" y="4005620"/>
            <a:ext cx="6360376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Tx/>
              <a:buChar char="-"/>
            </a:pPr>
            <a:r>
              <a:rPr lang="en-US" sz="2400" dirty="0" smtClean="0"/>
              <a:t>Fit phase function to LISST and VFS measurements of bead mixtures (and well characterized culture? </a:t>
            </a:r>
            <a:r>
              <a:rPr lang="en-US" sz="2400" dirty="0" err="1" smtClean="0"/>
              <a:t>Coccolithophores</a:t>
            </a:r>
            <a:r>
              <a:rPr lang="en-US" sz="2400" dirty="0" smtClean="0"/>
              <a:t>?).</a:t>
            </a:r>
          </a:p>
          <a:p>
            <a:pPr marL="342900" indent="-342900">
              <a:buFontTx/>
              <a:buChar char="-"/>
            </a:pPr>
            <a:r>
              <a:rPr lang="en-US" sz="2400" dirty="0" smtClean="0"/>
              <a:t>Compare the phase function to the predicted function calculated using Mie theory.</a:t>
            </a:r>
          </a:p>
          <a:p>
            <a:pPr marL="342900" indent="-342900">
              <a:buFontTx/>
              <a:buChar char="-"/>
            </a:pPr>
            <a:r>
              <a:rPr lang="en-US" sz="2400" dirty="0" smtClean="0"/>
              <a:t>Video </a:t>
            </a:r>
            <a:r>
              <a:rPr lang="en-US" sz="2400" dirty="0"/>
              <a:t>for explaining the calibration, data collection, deployment, data analysis of </a:t>
            </a:r>
            <a:r>
              <a:rPr lang="en-US" sz="2400" dirty="0" smtClean="0"/>
              <a:t>LISST</a:t>
            </a:r>
            <a:r>
              <a:rPr lang="en-US" sz="2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2568136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62</TotalTime>
  <Words>193</Words>
  <Application>Microsoft Macintosh PowerPoint</Application>
  <PresentationFormat>On-screen Show (4:3)</PresentationFormat>
  <Paragraphs>19</Paragraphs>
  <Slides>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Rrs Dependence on Sun Zenith</vt:lpstr>
      <vt:lpstr>PowerPoint Presentation</vt:lpstr>
      <vt:lpstr>PowerPoint Presentation</vt:lpstr>
      <vt:lpstr>PowerPoint Presentation</vt:lpstr>
      <vt:lpstr>LISST, Eco VSF, Mie Theory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Rrs Dependence on Sun Zenith</dc:title>
  <dc:creator>Thomas Leeuw</dc:creator>
  <cp:lastModifiedBy>Grace</cp:lastModifiedBy>
  <cp:revision>7</cp:revision>
  <dcterms:created xsi:type="dcterms:W3CDTF">2013-07-18T01:34:55Z</dcterms:created>
  <dcterms:modified xsi:type="dcterms:W3CDTF">2013-07-18T03:45:09Z</dcterms:modified>
</cp:coreProperties>
</file>