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5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2825" y="762000"/>
            <a:ext cx="457835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6893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2190" y="2053590"/>
            <a:ext cx="4579620" cy="2750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536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0"/>
            <a:ext cx="90678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308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1" y="533400"/>
            <a:ext cx="83058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7522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ISHAN</dc:creator>
  <cp:lastModifiedBy>ISHAN</cp:lastModifiedBy>
  <cp:revision>5</cp:revision>
  <dcterms:created xsi:type="dcterms:W3CDTF">2006-08-16T00:00:00Z</dcterms:created>
  <dcterms:modified xsi:type="dcterms:W3CDTF">2013-07-18T02:29:41Z</dcterms:modified>
</cp:coreProperties>
</file>