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ResultSummar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ResultSummar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ResultSummary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ResultSummar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ResultSummar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ResultSumma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Ex1_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Ex1_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Ex1_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Ex1_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ResultSummar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Hydrolight2\ResultSummar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Input Chl conc. at different depths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Chl,mg/m^3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Sheet6!$A$2:$A$7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Sheet6!$B$2:$B$7</c:f>
              <c:numCache>
                <c:formatCode>General</c:formatCode>
                <c:ptCount val="6"/>
                <c:pt idx="0">
                  <c:v>0.2</c:v>
                </c:pt>
                <c:pt idx="1">
                  <c:v>0.5</c:v>
                </c:pt>
                <c:pt idx="2">
                  <c:v>1</c:v>
                </c:pt>
                <c:pt idx="3">
                  <c:v>2.5</c:v>
                </c:pt>
                <c:pt idx="4">
                  <c:v>1.6</c:v>
                </c:pt>
                <c:pt idx="5">
                  <c:v>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3727688"/>
        <c:axId val="413730432"/>
      </c:lineChart>
      <c:catAx>
        <c:axId val="413727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Depth, m</a:t>
                </a:r>
              </a:p>
            </c:rich>
          </c:tx>
          <c:layout>
            <c:manualLayout>
              <c:xMode val="edge"/>
              <c:yMode val="edge"/>
              <c:x val="0.43899190726159232"/>
              <c:y val="0.887939632545931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30432"/>
        <c:crosses val="autoZero"/>
        <c:auto val="1"/>
        <c:lblAlgn val="ctr"/>
        <c:lblOffset val="100"/>
        <c:noMultiLvlLbl val="0"/>
      </c:catAx>
      <c:valAx>
        <c:axId val="413730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Chl,mg/m^3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27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555 nm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ud!$I$48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ud!$J$47:$O$47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ud!$J$48:$O$48</c:f>
              <c:numCache>
                <c:formatCode>General</c:formatCode>
                <c:ptCount val="6"/>
                <c:pt idx="0">
                  <c:v>0.88318617798386589</c:v>
                </c:pt>
                <c:pt idx="1">
                  <c:v>0.84555675481201664</c:v>
                </c:pt>
                <c:pt idx="2">
                  <c:v>0.79901634100178598</c:v>
                </c:pt>
                <c:pt idx="3">
                  <c:v>0.7417233015012783</c:v>
                </c:pt>
                <c:pt idx="4">
                  <c:v>0.71812107390069213</c:v>
                </c:pt>
                <c:pt idx="5">
                  <c:v>0.72536806342015858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ud!$I$49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ud!$J$47:$O$47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ud!$J$49:$O$49</c:f>
              <c:numCache>
                <c:formatCode>General</c:formatCode>
                <c:ptCount val="6"/>
                <c:pt idx="0">
                  <c:v>0.87631107700179078</c:v>
                </c:pt>
                <c:pt idx="1">
                  <c:v>0.83924384258838491</c:v>
                </c:pt>
                <c:pt idx="2">
                  <c:v>0.79415108127858813</c:v>
                </c:pt>
                <c:pt idx="3">
                  <c:v>0.73895967687947695</c:v>
                </c:pt>
                <c:pt idx="4">
                  <c:v>0.7168348510952498</c:v>
                </c:pt>
                <c:pt idx="5">
                  <c:v>0.72460565530275489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ud!$I$50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ud!$J$47:$O$47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ud!$J$50:$O$50</c:f>
              <c:numCache>
                <c:formatCode>General</c:formatCode>
                <c:ptCount val="6"/>
                <c:pt idx="0">
                  <c:v>0.86105520414031045</c:v>
                </c:pt>
                <c:pt idx="1">
                  <c:v>0.82536429638020703</c:v>
                </c:pt>
                <c:pt idx="2">
                  <c:v>0.78331628382776908</c:v>
                </c:pt>
                <c:pt idx="3">
                  <c:v>0.73276375404530747</c:v>
                </c:pt>
                <c:pt idx="4">
                  <c:v>0.71382605772463137</c:v>
                </c:pt>
                <c:pt idx="5">
                  <c:v>0.72283444387493589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ud!$I$51</c:f>
              <c:strCache>
                <c:ptCount val="1"/>
                <c:pt idx="0">
                  <c:v>90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ud!$J$47:$O$47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ud!$J$51:$O$51</c:f>
              <c:numCache>
                <c:formatCode>General</c:formatCode>
                <c:ptCount val="6"/>
                <c:pt idx="0">
                  <c:v>0.82640017464283111</c:v>
                </c:pt>
                <c:pt idx="1">
                  <c:v>0.7928983608878819</c:v>
                </c:pt>
                <c:pt idx="2">
                  <c:v>0.75707882365803003</c:v>
                </c:pt>
                <c:pt idx="3">
                  <c:v>0.71702649193928536</c:v>
                </c:pt>
                <c:pt idx="4">
                  <c:v>0.70603185967424376</c:v>
                </c:pt>
                <c:pt idx="5">
                  <c:v>0.7181590119644925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12008"/>
        <c:axId val="413707696"/>
      </c:lineChart>
      <c:catAx>
        <c:axId val="41371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07696"/>
        <c:crosses val="autoZero"/>
        <c:auto val="1"/>
        <c:lblAlgn val="ctr"/>
        <c:lblOffset val="100"/>
        <c:noMultiLvlLbl val="0"/>
      </c:catAx>
      <c:valAx>
        <c:axId val="413707696"/>
        <c:scaling>
          <c:orientation val="minMax"/>
          <c:min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12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675 nm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ud!$A$39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ud!$B$38:$G$38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ud!$B$39:$G$39</c:f>
              <c:numCache>
                <c:formatCode>General</c:formatCode>
                <c:ptCount val="6"/>
                <c:pt idx="0">
                  <c:v>0.89974351237175632</c:v>
                </c:pt>
                <c:pt idx="1">
                  <c:v>0.8861567877629063</c:v>
                </c:pt>
                <c:pt idx="2">
                  <c:v>0.81328950615898943</c:v>
                </c:pt>
                <c:pt idx="3">
                  <c:v>0.57400806678547978</c:v>
                </c:pt>
                <c:pt idx="4">
                  <c:v>0.54310765924189131</c:v>
                </c:pt>
                <c:pt idx="5">
                  <c:v>0.55652663165791449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ud!$A$40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ud!$B$38:$G$38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ud!$B$40:$G$40</c:f>
              <c:numCache>
                <c:formatCode>General</c:formatCode>
                <c:ptCount val="6"/>
                <c:pt idx="0">
                  <c:v>0.89039745145631066</c:v>
                </c:pt>
                <c:pt idx="1">
                  <c:v>0.88148950842281548</c:v>
                </c:pt>
                <c:pt idx="2">
                  <c:v>0.81025724671451216</c:v>
                </c:pt>
                <c:pt idx="3">
                  <c:v>0.5722032922205692</c:v>
                </c:pt>
                <c:pt idx="4">
                  <c:v>0.54296928540277867</c:v>
                </c:pt>
                <c:pt idx="5">
                  <c:v>0.55655571302715745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ud!$A$41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ud!$B$38:$G$38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ud!$B$41:$G$41</c:f>
              <c:numCache>
                <c:formatCode>General</c:formatCode>
                <c:ptCount val="6"/>
                <c:pt idx="0">
                  <c:v>0.87505330490405109</c:v>
                </c:pt>
                <c:pt idx="1">
                  <c:v>0.87326286605440984</c:v>
                </c:pt>
                <c:pt idx="2">
                  <c:v>0.80485506844759747</c:v>
                </c:pt>
                <c:pt idx="3">
                  <c:v>0.5697661407631196</c:v>
                </c:pt>
                <c:pt idx="4">
                  <c:v>0.54299668585382865</c:v>
                </c:pt>
                <c:pt idx="5">
                  <c:v>0.55672184093661692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ud!$A$42</c:f>
              <c:strCache>
                <c:ptCount val="1"/>
                <c:pt idx="0">
                  <c:v>90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ud!$B$38:$G$38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ud!$B$42:$G$42</c:f>
              <c:numCache>
                <c:formatCode>General</c:formatCode>
                <c:ptCount val="6"/>
                <c:pt idx="0">
                  <c:v>0.84012214092297055</c:v>
                </c:pt>
                <c:pt idx="1">
                  <c:v>0.85160202360876891</c:v>
                </c:pt>
                <c:pt idx="2">
                  <c:v>0.78987068965517249</c:v>
                </c:pt>
                <c:pt idx="3">
                  <c:v>0.5632797838774205</c:v>
                </c:pt>
                <c:pt idx="4">
                  <c:v>0.54304884594739666</c:v>
                </c:pt>
                <c:pt idx="5">
                  <c:v>0.55718612473017515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11224"/>
        <c:axId val="413712400"/>
      </c:lineChart>
      <c:catAx>
        <c:axId val="41371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12400"/>
        <c:crosses val="autoZero"/>
        <c:auto val="1"/>
        <c:lblAlgn val="ctr"/>
        <c:lblOffset val="100"/>
        <c:noMultiLvlLbl val="0"/>
      </c:catAx>
      <c:valAx>
        <c:axId val="413712400"/>
        <c:scaling>
          <c:orientation val="minMax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11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745 nm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ud!$I$39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ud!$J$38:$O$38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ud!$J$39:$O$39</c:f>
              <c:numCache>
                <c:formatCode>General</c:formatCode>
                <c:ptCount val="6"/>
                <c:pt idx="0">
                  <c:v>0.90184266477675412</c:v>
                </c:pt>
                <c:pt idx="1">
                  <c:v>0.59593623929941941</c:v>
                </c:pt>
                <c:pt idx="2">
                  <c:v>0.52693910164944924</c:v>
                </c:pt>
                <c:pt idx="3">
                  <c:v>0.52021200494244657</c:v>
                </c:pt>
                <c:pt idx="4">
                  <c:v>0.52065490253987001</c:v>
                </c:pt>
                <c:pt idx="5">
                  <c:v>0.5223495400788436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ud!$I$40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ud!$J$38:$O$38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ud!$J$40:$O$40</c:f>
              <c:numCache>
                <c:formatCode>General</c:formatCode>
                <c:ptCount val="6"/>
                <c:pt idx="0">
                  <c:v>0.89181729142551869</c:v>
                </c:pt>
                <c:pt idx="1">
                  <c:v>0.59380970576996561</c:v>
                </c:pt>
                <c:pt idx="2">
                  <c:v>0.52675185250014589</c:v>
                </c:pt>
                <c:pt idx="3">
                  <c:v>0.52004402347918888</c:v>
                </c:pt>
                <c:pt idx="4">
                  <c:v>0.5205541848548112</c:v>
                </c:pt>
                <c:pt idx="5">
                  <c:v>0.5222564935064935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ud!$I$41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ud!$J$38:$O$38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ud!$J$41:$O$41</c:f>
              <c:numCache>
                <c:formatCode>General</c:formatCode>
                <c:ptCount val="6"/>
                <c:pt idx="0">
                  <c:v>0.87642789207588723</c:v>
                </c:pt>
                <c:pt idx="1">
                  <c:v>0.59033498716056854</c:v>
                </c:pt>
                <c:pt idx="2">
                  <c:v>0.52635141996412016</c:v>
                </c:pt>
                <c:pt idx="3">
                  <c:v>0.51980770733995152</c:v>
                </c:pt>
                <c:pt idx="4">
                  <c:v>0.52041136404373545</c:v>
                </c:pt>
                <c:pt idx="5">
                  <c:v>0.52215956424223009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ud!$I$42</c:f>
              <c:strCache>
                <c:ptCount val="1"/>
                <c:pt idx="0">
                  <c:v>90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ud!$J$38:$O$38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ud!$J$42:$O$42</c:f>
              <c:numCache>
                <c:formatCode>General</c:formatCode>
                <c:ptCount val="6"/>
                <c:pt idx="0">
                  <c:v>0.84146094014203587</c:v>
                </c:pt>
                <c:pt idx="1">
                  <c:v>0.58171385491707162</c:v>
                </c:pt>
                <c:pt idx="2">
                  <c:v>0.52537629901749283</c:v>
                </c:pt>
                <c:pt idx="3">
                  <c:v>0.51916111695291511</c:v>
                </c:pt>
                <c:pt idx="4">
                  <c:v>0.52005635245901638</c:v>
                </c:pt>
                <c:pt idx="5">
                  <c:v>0.52183013617670959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08480"/>
        <c:axId val="413705344"/>
      </c:lineChart>
      <c:catAx>
        <c:axId val="41370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05344"/>
        <c:crosses val="autoZero"/>
        <c:auto val="1"/>
        <c:lblAlgn val="ctr"/>
        <c:lblOffset val="100"/>
        <c:noMultiLvlLbl val="0"/>
      </c:catAx>
      <c:valAx>
        <c:axId val="413705344"/>
        <c:scaling>
          <c:orientation val="minMax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0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Rrs comparison between Classic and New Case 1 IOP Models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291635420572427"/>
          <c:y val="0.20453703703703704"/>
          <c:w val="0.78141701037370326"/>
          <c:h val="0.53396580635753865"/>
        </c:manualLayout>
      </c:layout>
      <c:lineChart>
        <c:grouping val="standard"/>
        <c:varyColors val="0"/>
        <c:ser>
          <c:idx val="0"/>
          <c:order val="0"/>
          <c:tx>
            <c:strRef>
              <c:f>'Ex1'!$T$4</c:f>
              <c:strCache>
                <c:ptCount val="1"/>
                <c:pt idx="0">
                  <c:v>Classic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'Ex1'!$S$5:$S$39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'Ex1'!$T$5:$T$39</c:f>
              <c:numCache>
                <c:formatCode>General</c:formatCode>
                <c:ptCount val="35"/>
                <c:pt idx="0">
                  <c:v>5.9567999999999999E-3</c:v>
                </c:pt>
                <c:pt idx="1">
                  <c:v>5.4143999999999998E-3</c:v>
                </c:pt>
                <c:pt idx="2">
                  <c:v>4.9906000000000004E-3</c:v>
                </c:pt>
                <c:pt idx="3">
                  <c:v>4.5256999999999997E-3</c:v>
                </c:pt>
                <c:pt idx="4">
                  <c:v>4.2686E-3</c:v>
                </c:pt>
                <c:pt idx="5">
                  <c:v>4.0987999999999997E-3</c:v>
                </c:pt>
                <c:pt idx="6">
                  <c:v>4.0635999999999997E-3</c:v>
                </c:pt>
                <c:pt idx="7">
                  <c:v>4.0645999999999998E-3</c:v>
                </c:pt>
                <c:pt idx="8">
                  <c:v>3.9502000000000001E-3</c:v>
                </c:pt>
                <c:pt idx="9">
                  <c:v>3.7299E-3</c:v>
                </c:pt>
                <c:pt idx="10">
                  <c:v>3.2832E-3</c:v>
                </c:pt>
                <c:pt idx="11">
                  <c:v>2.6351E-3</c:v>
                </c:pt>
                <c:pt idx="12">
                  <c:v>2.6031000000000001E-3</c:v>
                </c:pt>
                <c:pt idx="13">
                  <c:v>2.4791000000000001E-3</c:v>
                </c:pt>
                <c:pt idx="14">
                  <c:v>2.2720000000000001E-3</c:v>
                </c:pt>
                <c:pt idx="15">
                  <c:v>2.0008000000000001E-3</c:v>
                </c:pt>
                <c:pt idx="16">
                  <c:v>1.8625E-3</c:v>
                </c:pt>
                <c:pt idx="17">
                  <c:v>1.5005000000000001E-3</c:v>
                </c:pt>
                <c:pt idx="18">
                  <c:v>9.9109999999999997E-4</c:v>
                </c:pt>
                <c:pt idx="19">
                  <c:v>6.1158999999999996E-4</c:v>
                </c:pt>
                <c:pt idx="20">
                  <c:v>3.6499999999999998E-4</c:v>
                </c:pt>
                <c:pt idx="21">
                  <c:v>3.3597E-4</c:v>
                </c:pt>
                <c:pt idx="22">
                  <c:v>3.0227999999999999E-4</c:v>
                </c:pt>
                <c:pt idx="23">
                  <c:v>2.7185000000000002E-4</c:v>
                </c:pt>
                <c:pt idx="24">
                  <c:v>2.4288000000000001E-4</c:v>
                </c:pt>
                <c:pt idx="25">
                  <c:v>2.0963000000000001E-4</c:v>
                </c:pt>
                <c:pt idx="26">
                  <c:v>2.0901000000000001E-4</c:v>
                </c:pt>
                <c:pt idx="27">
                  <c:v>2.9993000000000001E-4</c:v>
                </c:pt>
                <c:pt idx="28">
                  <c:v>3.6442000000000001E-4</c:v>
                </c:pt>
                <c:pt idx="29">
                  <c:v>2.5263999999999999E-4</c:v>
                </c:pt>
                <c:pt idx="30">
                  <c:v>1.1919E-4</c:v>
                </c:pt>
                <c:pt idx="31">
                  <c:v>6.2527999999999995E-5</c:v>
                </c:pt>
                <c:pt idx="32">
                  <c:v>3.9075000000000001E-5</c:v>
                </c:pt>
                <c:pt idx="33">
                  <c:v>2.5888E-5</c:v>
                </c:pt>
                <c:pt idx="34">
                  <c:v>2.1529E-5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'Ex1'!$U$4</c:f>
              <c:strCache>
                <c:ptCount val="1"/>
                <c:pt idx="0">
                  <c:v>New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'Ex1'!$S$5:$S$39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'Ex1'!$U$5:$U$39</c:f>
              <c:numCache>
                <c:formatCode>General</c:formatCode>
                <c:ptCount val="35"/>
                <c:pt idx="0">
                  <c:v>5.9167999999999998E-3</c:v>
                </c:pt>
                <c:pt idx="1">
                  <c:v>5.5174000000000004E-3</c:v>
                </c:pt>
                <c:pt idx="2">
                  <c:v>5.1564000000000002E-3</c:v>
                </c:pt>
                <c:pt idx="3">
                  <c:v>4.7901999999999997E-3</c:v>
                </c:pt>
                <c:pt idx="4">
                  <c:v>4.5345999999999997E-3</c:v>
                </c:pt>
                <c:pt idx="5">
                  <c:v>4.4676000000000004E-3</c:v>
                </c:pt>
                <c:pt idx="6">
                  <c:v>4.6064000000000001E-3</c:v>
                </c:pt>
                <c:pt idx="7">
                  <c:v>4.6620000000000003E-3</c:v>
                </c:pt>
                <c:pt idx="8">
                  <c:v>4.6189999999999998E-3</c:v>
                </c:pt>
                <c:pt idx="9">
                  <c:v>4.4955999999999998E-3</c:v>
                </c:pt>
                <c:pt idx="10">
                  <c:v>4.0752999999999996E-3</c:v>
                </c:pt>
                <c:pt idx="11">
                  <c:v>3.2539000000000001E-3</c:v>
                </c:pt>
                <c:pt idx="12">
                  <c:v>3.2288999999999998E-3</c:v>
                </c:pt>
                <c:pt idx="13">
                  <c:v>3.0693999999999999E-3</c:v>
                </c:pt>
                <c:pt idx="14">
                  <c:v>2.7518E-3</c:v>
                </c:pt>
                <c:pt idx="15">
                  <c:v>2.3555999999999998E-3</c:v>
                </c:pt>
                <c:pt idx="16">
                  <c:v>2.1600999999999999E-3</c:v>
                </c:pt>
                <c:pt idx="17">
                  <c:v>1.7095999999999999E-3</c:v>
                </c:pt>
                <c:pt idx="18">
                  <c:v>1.0889999999999999E-3</c:v>
                </c:pt>
                <c:pt idx="19">
                  <c:v>6.4776999999999999E-4</c:v>
                </c:pt>
                <c:pt idx="20">
                  <c:v>3.8356000000000002E-4</c:v>
                </c:pt>
                <c:pt idx="21">
                  <c:v>3.5429999999999999E-4</c:v>
                </c:pt>
                <c:pt idx="22">
                  <c:v>3.2107000000000001E-4</c:v>
                </c:pt>
                <c:pt idx="23">
                  <c:v>2.9085999999999999E-4</c:v>
                </c:pt>
                <c:pt idx="24">
                  <c:v>2.5999999999999998E-4</c:v>
                </c:pt>
                <c:pt idx="25">
                  <c:v>2.2055999999999999E-4</c:v>
                </c:pt>
                <c:pt idx="26">
                  <c:v>1.9801000000000001E-4</c:v>
                </c:pt>
                <c:pt idx="27">
                  <c:v>2.4246000000000001E-4</c:v>
                </c:pt>
                <c:pt idx="28">
                  <c:v>2.2186999999999999E-4</c:v>
                </c:pt>
                <c:pt idx="29">
                  <c:v>1.4249E-4</c:v>
                </c:pt>
                <c:pt idx="30">
                  <c:v>9.7949999999999996E-5</c:v>
                </c:pt>
                <c:pt idx="31">
                  <c:v>6.4840999999999998E-5</c:v>
                </c:pt>
                <c:pt idx="32">
                  <c:v>4.2395000000000003E-5</c:v>
                </c:pt>
                <c:pt idx="33">
                  <c:v>2.8294999999999999E-5</c:v>
                </c:pt>
                <c:pt idx="34">
                  <c:v>2.3669999999999999E-5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06912"/>
        <c:axId val="413709264"/>
      </c:lineChart>
      <c:catAx>
        <c:axId val="4137069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Wavelength, nm</a:t>
                </a:r>
              </a:p>
            </c:rich>
          </c:tx>
          <c:layout>
            <c:manualLayout>
              <c:xMode val="edge"/>
              <c:yMode val="edge"/>
              <c:x val="0.38115063742032246"/>
              <c:y val="0.849605861767279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09264"/>
        <c:crosses val="autoZero"/>
        <c:auto val="1"/>
        <c:lblAlgn val="ctr"/>
        <c:lblOffset val="100"/>
        <c:noMultiLvlLbl val="0"/>
      </c:catAx>
      <c:valAx>
        <c:axId val="41370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 smtClean="0"/>
                  <a:t>Rrs</a:t>
                </a:r>
                <a:r>
                  <a:rPr lang="en-US" dirty="0" smtClean="0"/>
                  <a:t>, 1/</a:t>
                </a:r>
                <a:r>
                  <a:rPr lang="en-US" dirty="0" err="1" smtClean="0"/>
                  <a:t>sr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9.8587676540432441E-3"/>
              <c:y val="0.422846237970253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06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Cloud Coverage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'Ex1'!$Y$4</c:f>
              <c:strCache>
                <c:ptCount val="1"/>
                <c:pt idx="0">
                  <c:v>Sky0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'Ex1'!$X$5:$X$39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'Ex1'!$Y$5:$Y$39</c:f>
              <c:numCache>
                <c:formatCode>General</c:formatCode>
                <c:ptCount val="35"/>
                <c:pt idx="0">
                  <c:v>1.1278999999999999</c:v>
                </c:pt>
                <c:pt idx="1">
                  <c:v>1.1983999999999999</c:v>
                </c:pt>
                <c:pt idx="2">
                  <c:v>1.1494</c:v>
                </c:pt>
                <c:pt idx="3">
                  <c:v>1.1836</c:v>
                </c:pt>
                <c:pt idx="4">
                  <c:v>1.3974</c:v>
                </c:pt>
                <c:pt idx="5">
                  <c:v>1.4954000000000001</c:v>
                </c:pt>
                <c:pt idx="6">
                  <c:v>1.4892000000000001</c:v>
                </c:pt>
                <c:pt idx="7">
                  <c:v>1.5117</c:v>
                </c:pt>
                <c:pt idx="8">
                  <c:v>1.4641</c:v>
                </c:pt>
                <c:pt idx="9">
                  <c:v>1.4865999999999999</c:v>
                </c:pt>
                <c:pt idx="10">
                  <c:v>1.4604999999999999</c:v>
                </c:pt>
                <c:pt idx="11">
                  <c:v>1.4061999999999999</c:v>
                </c:pt>
                <c:pt idx="12">
                  <c:v>1.4373</c:v>
                </c:pt>
                <c:pt idx="13">
                  <c:v>1.4533</c:v>
                </c:pt>
                <c:pt idx="14">
                  <c:v>1.4339999999999999</c:v>
                </c:pt>
                <c:pt idx="15">
                  <c:v>1.4251</c:v>
                </c:pt>
                <c:pt idx="16">
                  <c:v>1.4132</c:v>
                </c:pt>
                <c:pt idx="17">
                  <c:v>1.4148000000000001</c:v>
                </c:pt>
                <c:pt idx="18">
                  <c:v>1.3808</c:v>
                </c:pt>
                <c:pt idx="19">
                  <c:v>1.3298000000000001</c:v>
                </c:pt>
                <c:pt idx="20">
                  <c:v>1.3656999999999999</c:v>
                </c:pt>
                <c:pt idx="21">
                  <c:v>1.3331</c:v>
                </c:pt>
                <c:pt idx="22">
                  <c:v>1.3185</c:v>
                </c:pt>
                <c:pt idx="23">
                  <c:v>1.3022</c:v>
                </c:pt>
                <c:pt idx="24">
                  <c:v>1.2614000000000001</c:v>
                </c:pt>
                <c:pt idx="25">
                  <c:v>1.2053</c:v>
                </c:pt>
                <c:pt idx="26">
                  <c:v>1.2548999999999999</c:v>
                </c:pt>
                <c:pt idx="27">
                  <c:v>1.2316</c:v>
                </c:pt>
                <c:pt idx="28">
                  <c:v>1.1288</c:v>
                </c:pt>
                <c:pt idx="29">
                  <c:v>1.0888</c:v>
                </c:pt>
                <c:pt idx="30">
                  <c:v>1.0969</c:v>
                </c:pt>
                <c:pt idx="31">
                  <c:v>1.0044999999999999</c:v>
                </c:pt>
                <c:pt idx="32">
                  <c:v>0.90771999999999997</c:v>
                </c:pt>
                <c:pt idx="33">
                  <c:v>0.99497000000000002</c:v>
                </c:pt>
                <c:pt idx="34">
                  <c:v>1.0517000000000001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'Ex1'!$Z$4</c:f>
              <c:strCache>
                <c:ptCount val="1"/>
                <c:pt idx="0">
                  <c:v>Sky30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'Ex1'!$X$5:$X$39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'Ex1'!$Z$5:$Z$39</c:f>
              <c:numCache>
                <c:formatCode>General</c:formatCode>
                <c:ptCount val="35"/>
                <c:pt idx="0">
                  <c:v>1.1137999999999999</c:v>
                </c:pt>
                <c:pt idx="1">
                  <c:v>1.1835</c:v>
                </c:pt>
                <c:pt idx="2">
                  <c:v>1.135</c:v>
                </c:pt>
                <c:pt idx="3">
                  <c:v>1.1688000000000001</c:v>
                </c:pt>
                <c:pt idx="4">
                  <c:v>1.3798999999999999</c:v>
                </c:pt>
                <c:pt idx="5">
                  <c:v>1.4766999999999999</c:v>
                </c:pt>
                <c:pt idx="6">
                  <c:v>1.4705999999999999</c:v>
                </c:pt>
                <c:pt idx="7">
                  <c:v>1.4927999999999999</c:v>
                </c:pt>
                <c:pt idx="8">
                  <c:v>1.4458</c:v>
                </c:pt>
                <c:pt idx="9">
                  <c:v>1.468</c:v>
                </c:pt>
                <c:pt idx="10">
                  <c:v>1.4421999999999999</c:v>
                </c:pt>
                <c:pt idx="11">
                  <c:v>1.3887</c:v>
                </c:pt>
                <c:pt idx="12">
                  <c:v>1.4194</c:v>
                </c:pt>
                <c:pt idx="13">
                  <c:v>1.4351</c:v>
                </c:pt>
                <c:pt idx="14">
                  <c:v>1.4159999999999999</c:v>
                </c:pt>
                <c:pt idx="15">
                  <c:v>1.4072</c:v>
                </c:pt>
                <c:pt idx="16">
                  <c:v>1.3955</c:v>
                </c:pt>
                <c:pt idx="17">
                  <c:v>1.3971</c:v>
                </c:pt>
                <c:pt idx="18">
                  <c:v>1.3634999999999999</c:v>
                </c:pt>
                <c:pt idx="19">
                  <c:v>1.3131999999999999</c:v>
                </c:pt>
                <c:pt idx="20">
                  <c:v>1.3486</c:v>
                </c:pt>
                <c:pt idx="21">
                  <c:v>1.3164</c:v>
                </c:pt>
                <c:pt idx="22">
                  <c:v>1.302</c:v>
                </c:pt>
                <c:pt idx="23">
                  <c:v>1.286</c:v>
                </c:pt>
                <c:pt idx="24">
                  <c:v>1.2457</c:v>
                </c:pt>
                <c:pt idx="25">
                  <c:v>1.1902999999999999</c:v>
                </c:pt>
                <c:pt idx="26">
                  <c:v>1.2392000000000001</c:v>
                </c:pt>
                <c:pt idx="27">
                  <c:v>1.2161999999999999</c:v>
                </c:pt>
                <c:pt idx="28">
                  <c:v>1.1147</c:v>
                </c:pt>
                <c:pt idx="29">
                  <c:v>1.0751999999999999</c:v>
                </c:pt>
                <c:pt idx="30">
                  <c:v>1.0831999999999999</c:v>
                </c:pt>
                <c:pt idx="31">
                  <c:v>0.99190999999999996</c:v>
                </c:pt>
                <c:pt idx="32">
                  <c:v>0.89636000000000005</c:v>
                </c:pt>
                <c:pt idx="33">
                  <c:v>0.98251999999999995</c:v>
                </c:pt>
                <c:pt idx="34">
                  <c:v>1.0385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'Ex1'!$AA$4</c:f>
              <c:strCache>
                <c:ptCount val="1"/>
                <c:pt idx="0">
                  <c:v>Sky60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'Ex1'!$X$5:$X$39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'Ex1'!$AA$5:$AA$39</c:f>
              <c:numCache>
                <c:formatCode>General</c:formatCode>
                <c:ptCount val="35"/>
                <c:pt idx="0">
                  <c:v>0.97899000000000003</c:v>
                </c:pt>
                <c:pt idx="1">
                  <c:v>1.0402</c:v>
                </c:pt>
                <c:pt idx="2">
                  <c:v>0.99760000000000004</c:v>
                </c:pt>
                <c:pt idx="3">
                  <c:v>1.0273000000000001</c:v>
                </c:pt>
                <c:pt idx="4">
                  <c:v>1.2129000000000001</c:v>
                </c:pt>
                <c:pt idx="5">
                  <c:v>1.298</c:v>
                </c:pt>
                <c:pt idx="6">
                  <c:v>1.2925</c:v>
                </c:pt>
                <c:pt idx="7">
                  <c:v>1.3120000000000001</c:v>
                </c:pt>
                <c:pt idx="8">
                  <c:v>1.2706999999999999</c:v>
                </c:pt>
                <c:pt idx="9">
                  <c:v>1.2903</c:v>
                </c:pt>
                <c:pt idx="10">
                  <c:v>1.2676000000000001</c:v>
                </c:pt>
                <c:pt idx="11">
                  <c:v>1.2204999999999999</c:v>
                </c:pt>
                <c:pt idx="12">
                  <c:v>1.2475000000000001</c:v>
                </c:pt>
                <c:pt idx="13">
                  <c:v>1.2614000000000001</c:v>
                </c:pt>
                <c:pt idx="14">
                  <c:v>1.2445999999999999</c:v>
                </c:pt>
                <c:pt idx="15">
                  <c:v>1.2369000000000001</c:v>
                </c:pt>
                <c:pt idx="16">
                  <c:v>1.2265999999999999</c:v>
                </c:pt>
                <c:pt idx="17">
                  <c:v>1.228</c:v>
                </c:pt>
                <c:pt idx="18">
                  <c:v>1.1984999999999999</c:v>
                </c:pt>
                <c:pt idx="19">
                  <c:v>1.1541999999999999</c:v>
                </c:pt>
                <c:pt idx="20">
                  <c:v>1.1853</c:v>
                </c:pt>
                <c:pt idx="21">
                  <c:v>1.1571</c:v>
                </c:pt>
                <c:pt idx="22">
                  <c:v>1.1444000000000001</c:v>
                </c:pt>
                <c:pt idx="23">
                  <c:v>1.1303000000000001</c:v>
                </c:pt>
                <c:pt idx="24">
                  <c:v>1.0949</c:v>
                </c:pt>
                <c:pt idx="25">
                  <c:v>1.0462</c:v>
                </c:pt>
                <c:pt idx="26">
                  <c:v>1.0891</c:v>
                </c:pt>
                <c:pt idx="27">
                  <c:v>1.0689</c:v>
                </c:pt>
                <c:pt idx="28">
                  <c:v>0.97972999999999999</c:v>
                </c:pt>
                <c:pt idx="29">
                  <c:v>0.94499999999999995</c:v>
                </c:pt>
                <c:pt idx="30">
                  <c:v>0.95206000000000002</c:v>
                </c:pt>
                <c:pt idx="31">
                  <c:v>0.87182000000000004</c:v>
                </c:pt>
                <c:pt idx="32">
                  <c:v>0.78785000000000005</c:v>
                </c:pt>
                <c:pt idx="33">
                  <c:v>0.86356999999999995</c:v>
                </c:pt>
                <c:pt idx="34">
                  <c:v>0.91278000000000004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'Ex1'!$AB$4</c:f>
              <c:strCache>
                <c:ptCount val="1"/>
                <c:pt idx="0">
                  <c:v>Sky100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'Ex1'!$X$5:$X$39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'Ex1'!$AB$5:$AB$39</c:f>
              <c:numCache>
                <c:formatCode>General</c:formatCode>
                <c:ptCount val="35"/>
                <c:pt idx="0">
                  <c:v>0.28199000000000002</c:v>
                </c:pt>
                <c:pt idx="1">
                  <c:v>0.29960999999999999</c:v>
                </c:pt>
                <c:pt idx="2">
                  <c:v>0.28734999999999999</c:v>
                </c:pt>
                <c:pt idx="3">
                  <c:v>0.29591000000000001</c:v>
                </c:pt>
                <c:pt idx="4">
                  <c:v>0.34934999999999999</c:v>
                </c:pt>
                <c:pt idx="5">
                  <c:v>0.37386000000000003</c:v>
                </c:pt>
                <c:pt idx="6">
                  <c:v>0.37230000000000002</c:v>
                </c:pt>
                <c:pt idx="7">
                  <c:v>0.37791999999999998</c:v>
                </c:pt>
                <c:pt idx="8">
                  <c:v>0.36603000000000002</c:v>
                </c:pt>
                <c:pt idx="9">
                  <c:v>0.37165999999999999</c:v>
                </c:pt>
                <c:pt idx="10">
                  <c:v>0.36512</c:v>
                </c:pt>
                <c:pt idx="11">
                  <c:v>0.35155999999999998</c:v>
                </c:pt>
                <c:pt idx="12">
                  <c:v>0.35933999999999999</c:v>
                </c:pt>
                <c:pt idx="13">
                  <c:v>0.36331999999999998</c:v>
                </c:pt>
                <c:pt idx="14">
                  <c:v>0.35848999999999998</c:v>
                </c:pt>
                <c:pt idx="15">
                  <c:v>0.35626999999999998</c:v>
                </c:pt>
                <c:pt idx="16">
                  <c:v>0.35331000000000001</c:v>
                </c:pt>
                <c:pt idx="17">
                  <c:v>0.35371000000000002</c:v>
                </c:pt>
                <c:pt idx="18">
                  <c:v>0.34520000000000001</c:v>
                </c:pt>
                <c:pt idx="19">
                  <c:v>0.33245000000000002</c:v>
                </c:pt>
                <c:pt idx="20">
                  <c:v>0.34142</c:v>
                </c:pt>
                <c:pt idx="21">
                  <c:v>0.33328000000000002</c:v>
                </c:pt>
                <c:pt idx="22">
                  <c:v>0.32962999999999998</c:v>
                </c:pt>
                <c:pt idx="23">
                  <c:v>0.32556000000000002</c:v>
                </c:pt>
                <c:pt idx="24">
                  <c:v>0.31535999999999997</c:v>
                </c:pt>
                <c:pt idx="25">
                  <c:v>0.30134</c:v>
                </c:pt>
                <c:pt idx="26">
                  <c:v>0.31370999999999999</c:v>
                </c:pt>
                <c:pt idx="27">
                  <c:v>0.30789</c:v>
                </c:pt>
                <c:pt idx="28">
                  <c:v>0.28220000000000001</c:v>
                </c:pt>
                <c:pt idx="29">
                  <c:v>0.2722</c:v>
                </c:pt>
                <c:pt idx="30">
                  <c:v>0.27422999999999997</c:v>
                </c:pt>
                <c:pt idx="31">
                  <c:v>0.25112000000000001</c:v>
                </c:pt>
                <c:pt idx="32">
                  <c:v>0.22692999999999999</c:v>
                </c:pt>
                <c:pt idx="33">
                  <c:v>0.24873999999999999</c:v>
                </c:pt>
                <c:pt idx="34">
                  <c:v>0.26291999999999999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411368"/>
        <c:axId val="299412936"/>
      </c:lineChart>
      <c:catAx>
        <c:axId val="299411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Wavelength, nm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412936"/>
        <c:crosses val="autoZero"/>
        <c:auto val="1"/>
        <c:lblAlgn val="ctr"/>
        <c:lblOffset val="100"/>
        <c:noMultiLvlLbl val="0"/>
      </c:catAx>
      <c:valAx>
        <c:axId val="299412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Ed, W/m^2 nm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411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445nm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Sheet1!$B$18:$G$18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Sheet1!$B$19:$G$19</c:f>
              <c:numCache>
                <c:formatCode>General</c:formatCode>
                <c:ptCount val="6"/>
                <c:pt idx="0">
                  <c:v>3.8378000000000002E-2</c:v>
                </c:pt>
                <c:pt idx="1">
                  <c:v>6.2698000000000004E-2</c:v>
                </c:pt>
                <c:pt idx="2">
                  <c:v>9.5665E-2</c:v>
                </c:pt>
                <c:pt idx="3">
                  <c:v>0.16905000000000001</c:v>
                </c:pt>
                <c:pt idx="4">
                  <c:v>0.13519999999999999</c:v>
                </c:pt>
                <c:pt idx="5">
                  <c:v>8.0228999999999995E-2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Sheet1!$A$20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Sheet1!$B$18:$G$18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Sheet1!$B$20:$G$20</c:f>
              <c:numCache>
                <c:formatCode>General</c:formatCode>
                <c:ptCount val="6"/>
                <c:pt idx="0">
                  <c:v>3.8460000000000001E-2</c:v>
                </c:pt>
                <c:pt idx="1">
                  <c:v>6.2847E-2</c:v>
                </c:pt>
                <c:pt idx="2">
                  <c:v>9.5879000000000006E-2</c:v>
                </c:pt>
                <c:pt idx="3">
                  <c:v>0.16929</c:v>
                </c:pt>
                <c:pt idx="4">
                  <c:v>0.13528999999999999</c:v>
                </c:pt>
                <c:pt idx="5">
                  <c:v>8.0260999999999999E-2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Sheet1!$A$21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Sheet1!$B$18:$G$18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Sheet1!$B$21:$G$21</c:f>
              <c:numCache>
                <c:formatCode>General</c:formatCode>
                <c:ptCount val="6"/>
                <c:pt idx="0">
                  <c:v>3.9191999999999998E-2</c:v>
                </c:pt>
                <c:pt idx="1">
                  <c:v>6.4075999999999994E-2</c:v>
                </c:pt>
                <c:pt idx="2">
                  <c:v>9.7452999999999998E-2</c:v>
                </c:pt>
                <c:pt idx="3">
                  <c:v>0.17091999999999999</c:v>
                </c:pt>
                <c:pt idx="4">
                  <c:v>0.13589999999999999</c:v>
                </c:pt>
                <c:pt idx="5">
                  <c:v>8.0476000000000006E-2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Sheet1!$A$22</c:f>
              <c:strCache>
                <c:ptCount val="1"/>
                <c:pt idx="0">
                  <c:v>100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Sheet1!$B$18:$G$18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Sheet1!$B$22:$G$22</c:f>
              <c:numCache>
                <c:formatCode>General</c:formatCode>
                <c:ptCount val="6"/>
                <c:pt idx="0">
                  <c:v>3.9191999999999998E-2</c:v>
                </c:pt>
                <c:pt idx="1">
                  <c:v>6.4075999999999994E-2</c:v>
                </c:pt>
                <c:pt idx="2">
                  <c:v>9.7452999999999998E-2</c:v>
                </c:pt>
                <c:pt idx="3">
                  <c:v>0.17091999999999999</c:v>
                </c:pt>
                <c:pt idx="4">
                  <c:v>0.13589999999999999</c:v>
                </c:pt>
                <c:pt idx="5">
                  <c:v>8.0476000000000006E-2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17104"/>
        <c:axId val="413723768"/>
      </c:lineChart>
      <c:catAx>
        <c:axId val="41371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23768"/>
        <c:crosses val="autoZero"/>
        <c:auto val="1"/>
        <c:lblAlgn val="ctr"/>
        <c:lblOffset val="100"/>
        <c:noMultiLvlLbl val="0"/>
      </c:catAx>
      <c:valAx>
        <c:axId val="413723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1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555nm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Sheet1!$A$25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Sheet1!$B$24:$G$24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Sheet1!$B$25:$G$25</c:f>
              <c:numCache>
                <c:formatCode>General</c:formatCode>
                <c:ptCount val="6"/>
                <c:pt idx="0">
                  <c:v>7.3769000000000001E-2</c:v>
                </c:pt>
                <c:pt idx="1">
                  <c:v>8.3027000000000004E-2</c:v>
                </c:pt>
                <c:pt idx="2">
                  <c:v>9.7209000000000004E-2</c:v>
                </c:pt>
                <c:pt idx="3">
                  <c:v>0.13099</c:v>
                </c:pt>
                <c:pt idx="4">
                  <c:v>0.12173</c:v>
                </c:pt>
                <c:pt idx="5">
                  <c:v>0.10092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Sheet1!$A$26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Sheet1!$B$24:$G$24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Sheet1!$B$26:$G$26</c:f>
              <c:numCache>
                <c:formatCode>General</c:formatCode>
                <c:ptCount val="6"/>
                <c:pt idx="0">
                  <c:v>7.4369000000000005E-2</c:v>
                </c:pt>
                <c:pt idx="1">
                  <c:v>8.3695000000000006E-2</c:v>
                </c:pt>
                <c:pt idx="2">
                  <c:v>9.7885E-2</c:v>
                </c:pt>
                <c:pt idx="3">
                  <c:v>0.13159999999999999</c:v>
                </c:pt>
                <c:pt idx="4">
                  <c:v>0.122</c:v>
                </c:pt>
                <c:pt idx="5">
                  <c:v>0.10104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Sheet1!$A$27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Sheet1!$B$24:$G$24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Sheet1!$B$27:$G$27</c:f>
              <c:numCache>
                <c:formatCode>General</c:formatCode>
                <c:ptCount val="6"/>
                <c:pt idx="0">
                  <c:v>7.5731999999999994E-2</c:v>
                </c:pt>
                <c:pt idx="1">
                  <c:v>8.5213999999999998E-2</c:v>
                </c:pt>
                <c:pt idx="2">
                  <c:v>9.9422999999999997E-2</c:v>
                </c:pt>
                <c:pt idx="3">
                  <c:v>0.13297999999999999</c:v>
                </c:pt>
                <c:pt idx="4">
                  <c:v>0.12261</c:v>
                </c:pt>
                <c:pt idx="5">
                  <c:v>0.10131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Sheet1!$A$28</c:f>
              <c:strCache>
                <c:ptCount val="1"/>
                <c:pt idx="0">
                  <c:v>100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Sheet1!$B$24:$G$24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Sheet1!$B$28:$G$28</c:f>
              <c:numCache>
                <c:formatCode>General</c:formatCode>
                <c:ptCount val="6"/>
                <c:pt idx="0">
                  <c:v>7.5731999999999994E-2</c:v>
                </c:pt>
                <c:pt idx="1">
                  <c:v>8.5213999999999998E-2</c:v>
                </c:pt>
                <c:pt idx="2">
                  <c:v>9.9422999999999997E-2</c:v>
                </c:pt>
                <c:pt idx="3">
                  <c:v>0.13297999999999999</c:v>
                </c:pt>
                <c:pt idx="4">
                  <c:v>0.12261</c:v>
                </c:pt>
                <c:pt idx="5">
                  <c:v>0.10131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18280"/>
        <c:axId val="413719064"/>
      </c:lineChart>
      <c:catAx>
        <c:axId val="413718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19064"/>
        <c:crosses val="autoZero"/>
        <c:auto val="1"/>
        <c:lblAlgn val="ctr"/>
        <c:lblOffset val="100"/>
        <c:noMultiLvlLbl val="0"/>
      </c:catAx>
      <c:valAx>
        <c:axId val="413719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18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675nm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Sheet1!$I$2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Sheet1!$J$1:$O$1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Sheet1!$J$2:$O$2</c:f>
              <c:numCache>
                <c:formatCode>General</c:formatCode>
                <c:ptCount val="6"/>
                <c:pt idx="0">
                  <c:v>0.50544999999999995</c:v>
                </c:pt>
                <c:pt idx="1">
                  <c:v>0.51517000000000002</c:v>
                </c:pt>
                <c:pt idx="2">
                  <c:v>0.48508000000000001</c:v>
                </c:pt>
                <c:pt idx="3">
                  <c:v>0.18965000000000001</c:v>
                </c:pt>
                <c:pt idx="4">
                  <c:v>0.20366000000000001</c:v>
                </c:pt>
                <c:pt idx="5">
                  <c:v>0.26116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Sheet1!$I$3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Sheet1!$J$1:$O$1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Sheet1!$J$3:$O$3</c:f>
              <c:numCache>
                <c:formatCode>General</c:formatCode>
                <c:ptCount val="6"/>
                <c:pt idx="0">
                  <c:v>0.51073000000000002</c:v>
                </c:pt>
                <c:pt idx="1">
                  <c:v>0.51778999999999997</c:v>
                </c:pt>
                <c:pt idx="2">
                  <c:v>0.48454000000000003</c:v>
                </c:pt>
                <c:pt idx="3">
                  <c:v>0.18623999999999999</c:v>
                </c:pt>
                <c:pt idx="4">
                  <c:v>0.20369000000000001</c:v>
                </c:pt>
                <c:pt idx="5">
                  <c:v>0.26135999999999998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Sheet1!$I$4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Sheet1!$J$1:$O$1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Sheet1!$J$4:$O$4</c:f>
              <c:numCache>
                <c:formatCode>General</c:formatCode>
                <c:ptCount val="6"/>
                <c:pt idx="0">
                  <c:v>0.51973999999999998</c:v>
                </c:pt>
                <c:pt idx="1">
                  <c:v>0.52246000000000004</c:v>
                </c:pt>
                <c:pt idx="2">
                  <c:v>0.48370999999999997</c:v>
                </c:pt>
                <c:pt idx="3">
                  <c:v>0.18215000000000001</c:v>
                </c:pt>
                <c:pt idx="4">
                  <c:v>0.20469999999999999</c:v>
                </c:pt>
                <c:pt idx="5">
                  <c:v>0.26201000000000002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Sheet1!$I$5</c:f>
              <c:strCache>
                <c:ptCount val="1"/>
                <c:pt idx="0">
                  <c:v>100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Sheet1!$J$1:$O$1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Sheet1!$J$5:$O$5</c:f>
              <c:numCache>
                <c:formatCode>General</c:formatCode>
                <c:ptCount val="6"/>
                <c:pt idx="0">
                  <c:v>0.51973999999999998</c:v>
                </c:pt>
                <c:pt idx="1">
                  <c:v>0.52246000000000004</c:v>
                </c:pt>
                <c:pt idx="2">
                  <c:v>0.48370999999999997</c:v>
                </c:pt>
                <c:pt idx="3">
                  <c:v>0.18215000000000001</c:v>
                </c:pt>
                <c:pt idx="4">
                  <c:v>0.20469999999999999</c:v>
                </c:pt>
                <c:pt idx="5">
                  <c:v>0.26201000000000002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14752"/>
        <c:axId val="413722200"/>
      </c:lineChart>
      <c:catAx>
        <c:axId val="41371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22200"/>
        <c:crosses val="autoZero"/>
        <c:auto val="1"/>
        <c:lblAlgn val="ctr"/>
        <c:lblOffset val="100"/>
        <c:noMultiLvlLbl val="0"/>
      </c:catAx>
      <c:valAx>
        <c:axId val="413722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1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745 nm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Sheet1!$A$31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Sheet1!$B$30:$G$30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Sheet1!$B$31:$G$31</c:f>
              <c:numCache>
                <c:formatCode>General</c:formatCode>
                <c:ptCount val="6"/>
                <c:pt idx="0">
                  <c:v>2.7277</c:v>
                </c:pt>
                <c:pt idx="1">
                  <c:v>0.80754999999999999</c:v>
                </c:pt>
                <c:pt idx="2">
                  <c:v>0.16830000000000001</c:v>
                </c:pt>
                <c:pt idx="3">
                  <c:v>0.15984999999999999</c:v>
                </c:pt>
                <c:pt idx="4">
                  <c:v>0.21199000000000001</c:v>
                </c:pt>
                <c:pt idx="5">
                  <c:v>0.22306999999999999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Sheet1!$A$32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Sheet1!$B$30:$G$30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Sheet1!$B$32:$G$32</c:f>
              <c:numCache>
                <c:formatCode>General</c:formatCode>
                <c:ptCount val="6"/>
                <c:pt idx="0">
                  <c:v>2.7583000000000002</c:v>
                </c:pt>
                <c:pt idx="1">
                  <c:v>0.79078000000000004</c:v>
                </c:pt>
                <c:pt idx="2">
                  <c:v>0.16941999999999999</c:v>
                </c:pt>
                <c:pt idx="3">
                  <c:v>0.16037999999999999</c:v>
                </c:pt>
                <c:pt idx="4">
                  <c:v>0.21251999999999999</c:v>
                </c:pt>
                <c:pt idx="5">
                  <c:v>0.22353999999999999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Sheet1!$A$33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Sheet1!$B$30:$G$30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Sheet1!$B$33:$G$33</c:f>
              <c:numCache>
                <c:formatCode>General</c:formatCode>
                <c:ptCount val="6"/>
                <c:pt idx="0">
                  <c:v>2.8065000000000002</c:v>
                </c:pt>
                <c:pt idx="1">
                  <c:v>0.76495999999999997</c:v>
                </c:pt>
                <c:pt idx="2">
                  <c:v>0.17191999999999999</c:v>
                </c:pt>
                <c:pt idx="3">
                  <c:v>0.16236</c:v>
                </c:pt>
                <c:pt idx="4">
                  <c:v>0.21399000000000001</c:v>
                </c:pt>
                <c:pt idx="5">
                  <c:v>0.2243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Sheet1!$A$34</c:f>
              <c:strCache>
                <c:ptCount val="1"/>
                <c:pt idx="0">
                  <c:v>100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Sheet1!$B$30:$G$30</c:f>
              <c:numCache>
                <c:formatCode>General</c:formatCode>
                <c:ptCount val="6"/>
                <c:pt idx="0">
                  <c:v>5.0000000000000001E-3</c:v>
                </c:pt>
                <c:pt idx="1">
                  <c:v>5.0049999999999999</c:v>
                </c:pt>
                <c:pt idx="2">
                  <c:v>10.005000000000001</c:v>
                </c:pt>
                <c:pt idx="3">
                  <c:v>15.005000000000001</c:v>
                </c:pt>
                <c:pt idx="4">
                  <c:v>20.004999999999999</c:v>
                </c:pt>
                <c:pt idx="5">
                  <c:v>25.004999999999999</c:v>
                </c:pt>
              </c:numCache>
            </c:numRef>
          </c:cat>
          <c:val>
            <c:numRef>
              <c:f>Sheet1!$B$34:$G$34</c:f>
              <c:numCache>
                <c:formatCode>General</c:formatCode>
                <c:ptCount val="6"/>
                <c:pt idx="0">
                  <c:v>2.8065000000000002</c:v>
                </c:pt>
                <c:pt idx="1">
                  <c:v>0.76495999999999997</c:v>
                </c:pt>
                <c:pt idx="2">
                  <c:v>0.17191999999999999</c:v>
                </c:pt>
                <c:pt idx="3">
                  <c:v>0.16236</c:v>
                </c:pt>
                <c:pt idx="4">
                  <c:v>0.21399000000000001</c:v>
                </c:pt>
                <c:pt idx="5">
                  <c:v>0.2243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23376"/>
        <c:axId val="413724160"/>
      </c:lineChart>
      <c:catAx>
        <c:axId val="41372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24160"/>
        <c:crosses val="autoZero"/>
        <c:auto val="1"/>
        <c:lblAlgn val="ctr"/>
        <c:lblOffset val="100"/>
        <c:noMultiLvlLbl val="0"/>
      </c:catAx>
      <c:valAx>
        <c:axId val="41372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2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Cloud coverage effect on Rrs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745233544836021"/>
          <c:y val="0.15319444444444447"/>
          <c:w val="0.80056101725148432"/>
          <c:h val="0.49203768712369961"/>
        </c:manualLayout>
      </c:layout>
      <c:lineChart>
        <c:grouping val="standard"/>
        <c:varyColors val="0"/>
        <c:ser>
          <c:idx val="0"/>
          <c:order val="0"/>
          <c:tx>
            <c:strRef>
              <c:f>Rrs!$B$4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Rrs!$A$5:$A$39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Rrs!$B$5:$B$39</c:f>
              <c:numCache>
                <c:formatCode>General</c:formatCode>
                <c:ptCount val="35"/>
                <c:pt idx="0">
                  <c:v>5.9167999999999998E-3</c:v>
                </c:pt>
                <c:pt idx="1">
                  <c:v>5.5174000000000004E-3</c:v>
                </c:pt>
                <c:pt idx="2">
                  <c:v>5.1564000000000002E-3</c:v>
                </c:pt>
                <c:pt idx="3">
                  <c:v>4.7901999999999997E-3</c:v>
                </c:pt>
                <c:pt idx="4">
                  <c:v>4.5345999999999997E-3</c:v>
                </c:pt>
                <c:pt idx="5">
                  <c:v>4.4676000000000004E-3</c:v>
                </c:pt>
                <c:pt idx="6">
                  <c:v>4.6064000000000001E-3</c:v>
                </c:pt>
                <c:pt idx="7">
                  <c:v>4.6620000000000003E-3</c:v>
                </c:pt>
                <c:pt idx="8">
                  <c:v>4.6189999999999998E-3</c:v>
                </c:pt>
                <c:pt idx="9">
                  <c:v>4.4955999999999998E-3</c:v>
                </c:pt>
                <c:pt idx="10">
                  <c:v>4.0752999999999996E-3</c:v>
                </c:pt>
                <c:pt idx="11">
                  <c:v>3.2539000000000001E-3</c:v>
                </c:pt>
                <c:pt idx="12">
                  <c:v>3.2288999999999998E-3</c:v>
                </c:pt>
                <c:pt idx="13">
                  <c:v>3.0693999999999999E-3</c:v>
                </c:pt>
                <c:pt idx="14">
                  <c:v>2.7518E-3</c:v>
                </c:pt>
                <c:pt idx="15">
                  <c:v>2.3555999999999998E-3</c:v>
                </c:pt>
                <c:pt idx="16">
                  <c:v>2.1600999999999999E-3</c:v>
                </c:pt>
                <c:pt idx="17">
                  <c:v>1.7095999999999999E-3</c:v>
                </c:pt>
                <c:pt idx="18">
                  <c:v>1.0889999999999999E-3</c:v>
                </c:pt>
                <c:pt idx="19">
                  <c:v>6.4776999999999999E-4</c:v>
                </c:pt>
                <c:pt idx="20">
                  <c:v>3.8356000000000002E-4</c:v>
                </c:pt>
                <c:pt idx="21">
                  <c:v>3.5429999999999999E-4</c:v>
                </c:pt>
                <c:pt idx="22">
                  <c:v>3.2107000000000001E-4</c:v>
                </c:pt>
                <c:pt idx="23">
                  <c:v>2.9085999999999999E-4</c:v>
                </c:pt>
                <c:pt idx="24">
                  <c:v>2.5999999999999998E-4</c:v>
                </c:pt>
                <c:pt idx="25">
                  <c:v>2.2055999999999999E-4</c:v>
                </c:pt>
                <c:pt idx="26">
                  <c:v>1.9801000000000001E-4</c:v>
                </c:pt>
                <c:pt idx="27">
                  <c:v>2.4246000000000001E-4</c:v>
                </c:pt>
                <c:pt idx="28">
                  <c:v>2.2186999999999999E-4</c:v>
                </c:pt>
                <c:pt idx="29">
                  <c:v>5.9245000000000001E-3</c:v>
                </c:pt>
                <c:pt idx="30">
                  <c:v>9.7949999999999996E-5</c:v>
                </c:pt>
                <c:pt idx="31">
                  <c:v>6.4840999999999998E-5</c:v>
                </c:pt>
                <c:pt idx="32">
                  <c:v>4.2395000000000003E-5</c:v>
                </c:pt>
                <c:pt idx="33">
                  <c:v>2.8294999999999999E-5</c:v>
                </c:pt>
                <c:pt idx="34">
                  <c:v>2.3669999999999999E-5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Rrs!$C$4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Rrs!$A$5:$A$39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Rrs!$C$5:$C$39</c:f>
              <c:numCache>
                <c:formatCode>General</c:formatCode>
                <c:ptCount val="35"/>
                <c:pt idx="0">
                  <c:v>5.9233999999999997E-3</c:v>
                </c:pt>
                <c:pt idx="1">
                  <c:v>5.5225999999999999E-3</c:v>
                </c:pt>
                <c:pt idx="2">
                  <c:v>5.1609000000000004E-3</c:v>
                </c:pt>
                <c:pt idx="3">
                  <c:v>4.7938E-3</c:v>
                </c:pt>
                <c:pt idx="4">
                  <c:v>4.5377000000000004E-3</c:v>
                </c:pt>
                <c:pt idx="5">
                  <c:v>4.4704000000000002E-3</c:v>
                </c:pt>
                <c:pt idx="6">
                  <c:v>4.6096000000000002E-3</c:v>
                </c:pt>
                <c:pt idx="7">
                  <c:v>4.6652000000000004E-3</c:v>
                </c:pt>
                <c:pt idx="8">
                  <c:v>4.6220999999999996E-3</c:v>
                </c:pt>
                <c:pt idx="9">
                  <c:v>4.4983999999999996E-3</c:v>
                </c:pt>
                <c:pt idx="10">
                  <c:v>4.0771999999999996E-3</c:v>
                </c:pt>
                <c:pt idx="11">
                  <c:v>3.2542000000000001E-3</c:v>
                </c:pt>
                <c:pt idx="12">
                  <c:v>3.2290000000000001E-3</c:v>
                </c:pt>
                <c:pt idx="13">
                  <c:v>3.0693000000000001E-3</c:v>
                </c:pt>
                <c:pt idx="14">
                  <c:v>2.7512000000000001E-3</c:v>
                </c:pt>
                <c:pt idx="15">
                  <c:v>2.3544E-3</c:v>
                </c:pt>
                <c:pt idx="16">
                  <c:v>2.1586999999999999E-3</c:v>
                </c:pt>
                <c:pt idx="17">
                  <c:v>1.7079E-3</c:v>
                </c:pt>
                <c:pt idx="18">
                  <c:v>1.0874999999999999E-3</c:v>
                </c:pt>
                <c:pt idx="19">
                  <c:v>6.4667999999999995E-4</c:v>
                </c:pt>
                <c:pt idx="20">
                  <c:v>3.8287999999999999E-4</c:v>
                </c:pt>
                <c:pt idx="21">
                  <c:v>3.5365E-4</c:v>
                </c:pt>
                <c:pt idx="22">
                  <c:v>3.2047E-4</c:v>
                </c:pt>
                <c:pt idx="23">
                  <c:v>2.9031E-4</c:v>
                </c:pt>
                <c:pt idx="24">
                  <c:v>2.5952000000000001E-4</c:v>
                </c:pt>
                <c:pt idx="25">
                  <c:v>2.2015000000000001E-4</c:v>
                </c:pt>
                <c:pt idx="26">
                  <c:v>1.9772999999999999E-4</c:v>
                </c:pt>
                <c:pt idx="27">
                  <c:v>2.4236E-4</c:v>
                </c:pt>
                <c:pt idx="28">
                  <c:v>2.2179E-4</c:v>
                </c:pt>
                <c:pt idx="29">
                  <c:v>1.4229999999999999E-4</c:v>
                </c:pt>
                <c:pt idx="30">
                  <c:v>9.7781000000000005E-5</c:v>
                </c:pt>
                <c:pt idx="31">
                  <c:v>6.4728999999999996E-5</c:v>
                </c:pt>
                <c:pt idx="32">
                  <c:v>4.2326000000000001E-5</c:v>
                </c:pt>
                <c:pt idx="33">
                  <c:v>2.8249E-5</c:v>
                </c:pt>
                <c:pt idx="34">
                  <c:v>2.3629999999999999E-5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Rrs!$D$4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Rrs!$A$5:$A$39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Rrs!$D$5:$D$39</c:f>
              <c:numCache>
                <c:formatCode>General</c:formatCode>
                <c:ptCount val="35"/>
                <c:pt idx="0">
                  <c:v>5.921E-3</c:v>
                </c:pt>
                <c:pt idx="1">
                  <c:v>5.5214000000000001E-3</c:v>
                </c:pt>
                <c:pt idx="2">
                  <c:v>5.1600999999999999E-3</c:v>
                </c:pt>
                <c:pt idx="3">
                  <c:v>4.7933999999999997E-3</c:v>
                </c:pt>
                <c:pt idx="4">
                  <c:v>4.5370999999999996E-3</c:v>
                </c:pt>
                <c:pt idx="5">
                  <c:v>4.4703E-3</c:v>
                </c:pt>
                <c:pt idx="6">
                  <c:v>4.6106000000000003E-3</c:v>
                </c:pt>
                <c:pt idx="7">
                  <c:v>4.6668999999999999E-3</c:v>
                </c:pt>
                <c:pt idx="8">
                  <c:v>4.6239999999999996E-3</c:v>
                </c:pt>
                <c:pt idx="9">
                  <c:v>4.5002999999999996E-3</c:v>
                </c:pt>
                <c:pt idx="10">
                  <c:v>4.0771000000000002E-3</c:v>
                </c:pt>
                <c:pt idx="11">
                  <c:v>3.2510999999999998E-3</c:v>
                </c:pt>
                <c:pt idx="12">
                  <c:v>3.2261E-3</c:v>
                </c:pt>
                <c:pt idx="13">
                  <c:v>3.0663000000000001E-3</c:v>
                </c:pt>
                <c:pt idx="14">
                  <c:v>2.7474999999999999E-3</c:v>
                </c:pt>
                <c:pt idx="15">
                  <c:v>2.3502000000000002E-3</c:v>
                </c:pt>
                <c:pt idx="16">
                  <c:v>2.1543999999999999E-3</c:v>
                </c:pt>
                <c:pt idx="17">
                  <c:v>1.7034999999999999E-3</c:v>
                </c:pt>
                <c:pt idx="18">
                  <c:v>1.0838E-3</c:v>
                </c:pt>
                <c:pt idx="19">
                  <c:v>6.4433999999999997E-4</c:v>
                </c:pt>
                <c:pt idx="20">
                  <c:v>3.8149000000000001E-4</c:v>
                </c:pt>
                <c:pt idx="21">
                  <c:v>3.5237000000000002E-4</c:v>
                </c:pt>
                <c:pt idx="22">
                  <c:v>3.1932E-4</c:v>
                </c:pt>
                <c:pt idx="23">
                  <c:v>2.8928999999999999E-4</c:v>
                </c:pt>
                <c:pt idx="24">
                  <c:v>2.5862999999999998E-4</c:v>
                </c:pt>
                <c:pt idx="25">
                  <c:v>2.1944999999999999E-4</c:v>
                </c:pt>
                <c:pt idx="26">
                  <c:v>1.9729E-4</c:v>
                </c:pt>
                <c:pt idx="27">
                  <c:v>2.4247E-4</c:v>
                </c:pt>
                <c:pt idx="28">
                  <c:v>2.2194000000000001E-4</c:v>
                </c:pt>
                <c:pt idx="29">
                  <c:v>1.4206000000000001E-4</c:v>
                </c:pt>
                <c:pt idx="30">
                  <c:v>9.7514000000000002E-5</c:v>
                </c:pt>
                <c:pt idx="31">
                  <c:v>6.4552000000000001E-5</c:v>
                </c:pt>
                <c:pt idx="32">
                  <c:v>4.2218000000000001E-5</c:v>
                </c:pt>
                <c:pt idx="33">
                  <c:v>2.8177000000000001E-5</c:v>
                </c:pt>
                <c:pt idx="34">
                  <c:v>2.3570999999999998E-5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Rrs!$E$4</c:f>
              <c:strCache>
                <c:ptCount val="1"/>
                <c:pt idx="0">
                  <c:v>100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Rrs!$A$5:$A$39</c:f>
              <c:numCache>
                <c:formatCode>General</c:formatCode>
                <c:ptCount val="35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  <c:pt idx="30">
                  <c:v>705</c:v>
                </c:pt>
                <c:pt idx="31">
                  <c:v>715</c:v>
                </c:pt>
                <c:pt idx="32">
                  <c:v>725</c:v>
                </c:pt>
                <c:pt idx="33">
                  <c:v>735</c:v>
                </c:pt>
                <c:pt idx="34">
                  <c:v>745</c:v>
                </c:pt>
              </c:numCache>
            </c:numRef>
          </c:cat>
          <c:val>
            <c:numRef>
              <c:f>Rrs!$E$5:$E$39</c:f>
              <c:numCache>
                <c:formatCode>General</c:formatCode>
                <c:ptCount val="35"/>
                <c:pt idx="0">
                  <c:v>5.921E-3</c:v>
                </c:pt>
                <c:pt idx="1">
                  <c:v>5.5214000000000001E-3</c:v>
                </c:pt>
                <c:pt idx="2">
                  <c:v>5.1600999999999999E-3</c:v>
                </c:pt>
                <c:pt idx="3">
                  <c:v>4.7933999999999997E-3</c:v>
                </c:pt>
                <c:pt idx="4">
                  <c:v>4.5370999999999996E-3</c:v>
                </c:pt>
                <c:pt idx="5">
                  <c:v>4.4703E-3</c:v>
                </c:pt>
                <c:pt idx="6">
                  <c:v>4.6106000000000003E-3</c:v>
                </c:pt>
                <c:pt idx="7">
                  <c:v>4.6668999999999999E-3</c:v>
                </c:pt>
                <c:pt idx="8">
                  <c:v>4.6239999999999996E-3</c:v>
                </c:pt>
                <c:pt idx="9">
                  <c:v>4.5002999999999996E-3</c:v>
                </c:pt>
                <c:pt idx="10">
                  <c:v>4.0771000000000002E-3</c:v>
                </c:pt>
                <c:pt idx="11">
                  <c:v>3.2510999999999998E-3</c:v>
                </c:pt>
                <c:pt idx="12">
                  <c:v>3.2261E-3</c:v>
                </c:pt>
                <c:pt idx="13">
                  <c:v>3.0663000000000001E-3</c:v>
                </c:pt>
                <c:pt idx="14">
                  <c:v>2.7474999999999999E-3</c:v>
                </c:pt>
                <c:pt idx="15">
                  <c:v>2.3502000000000002E-3</c:v>
                </c:pt>
                <c:pt idx="16">
                  <c:v>2.1543999999999999E-3</c:v>
                </c:pt>
                <c:pt idx="17">
                  <c:v>1.7034999999999999E-3</c:v>
                </c:pt>
                <c:pt idx="18">
                  <c:v>1.0838E-3</c:v>
                </c:pt>
                <c:pt idx="19">
                  <c:v>6.4433999999999997E-4</c:v>
                </c:pt>
                <c:pt idx="20">
                  <c:v>3.8149000000000001E-4</c:v>
                </c:pt>
                <c:pt idx="21">
                  <c:v>3.5237000000000002E-4</c:v>
                </c:pt>
                <c:pt idx="22">
                  <c:v>3.1932E-4</c:v>
                </c:pt>
                <c:pt idx="23">
                  <c:v>2.8928999999999999E-4</c:v>
                </c:pt>
                <c:pt idx="24">
                  <c:v>2.5862999999999998E-4</c:v>
                </c:pt>
                <c:pt idx="25">
                  <c:v>2.1944999999999999E-4</c:v>
                </c:pt>
                <c:pt idx="26">
                  <c:v>1.9729E-4</c:v>
                </c:pt>
                <c:pt idx="27">
                  <c:v>2.4247E-4</c:v>
                </c:pt>
                <c:pt idx="28">
                  <c:v>2.2194000000000001E-4</c:v>
                </c:pt>
                <c:pt idx="29">
                  <c:v>1.4206000000000001E-4</c:v>
                </c:pt>
                <c:pt idx="30">
                  <c:v>9.7514000000000002E-5</c:v>
                </c:pt>
                <c:pt idx="31">
                  <c:v>6.4552000000000001E-5</c:v>
                </c:pt>
                <c:pt idx="32">
                  <c:v>4.2218000000000001E-5</c:v>
                </c:pt>
                <c:pt idx="33">
                  <c:v>2.8177000000000001E-5</c:v>
                </c:pt>
                <c:pt idx="34">
                  <c:v>2.3570999999999998E-5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1111032"/>
        <c:axId val="431113776"/>
      </c:lineChart>
      <c:catAx>
        <c:axId val="431111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Wavelength, nm</a:t>
                </a:r>
              </a:p>
            </c:rich>
          </c:tx>
          <c:layout>
            <c:manualLayout>
              <c:xMode val="edge"/>
              <c:yMode val="edge"/>
              <c:x val="0.44548824645094548"/>
              <c:y val="0.805642393874319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113776"/>
        <c:crosses val="autoZero"/>
        <c:auto val="1"/>
        <c:lblAlgn val="ctr"/>
        <c:lblOffset val="100"/>
        <c:noMultiLvlLbl val="0"/>
      </c:catAx>
      <c:valAx>
        <c:axId val="43111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Rrs, 1/sr</a:t>
                </a:r>
              </a:p>
            </c:rich>
          </c:tx>
          <c:layout>
            <c:manualLayout>
              <c:xMode val="edge"/>
              <c:yMode val="edge"/>
              <c:x val="1.8368488610456538E-2"/>
              <c:y val="0.324667722319833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111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445 nm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ud!$A$48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ud!$B$47:$G$47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ud!$B$48:$G$48</c:f>
              <c:numCache>
                <c:formatCode>General</c:formatCode>
                <c:ptCount val="6"/>
                <c:pt idx="0">
                  <c:v>0.86015385577584591</c:v>
                </c:pt>
                <c:pt idx="1">
                  <c:v>0.81906151601259503</c:v>
                </c:pt>
                <c:pt idx="2">
                  <c:v>0.77876990592887096</c:v>
                </c:pt>
                <c:pt idx="3">
                  <c:v>0.741112454655381</c:v>
                </c:pt>
                <c:pt idx="4">
                  <c:v>0.72236786469344605</c:v>
                </c:pt>
                <c:pt idx="5">
                  <c:v>0.71745132229003195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ud!$A$49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ud!$B$47:$G$47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ud!$B$49:$G$49</c:f>
              <c:numCache>
                <c:formatCode>General</c:formatCode>
                <c:ptCount val="6"/>
                <c:pt idx="0">
                  <c:v>0.85837072615812426</c:v>
                </c:pt>
                <c:pt idx="1">
                  <c:v>0.81731366459627319</c:v>
                </c:pt>
                <c:pt idx="2">
                  <c:v>0.777246391151863</c:v>
                </c:pt>
                <c:pt idx="3">
                  <c:v>0.74023054283845657</c:v>
                </c:pt>
                <c:pt idx="4">
                  <c:v>0.72194786790913379</c:v>
                </c:pt>
                <c:pt idx="5">
                  <c:v>0.71721541414439693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ud!$A$50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ud!$B$47:$G$47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ud!$B$50:$G$50</c:f>
              <c:numCache>
                <c:formatCode>General</c:formatCode>
                <c:ptCount val="6"/>
                <c:pt idx="0">
                  <c:v>0.84336836126100534</c:v>
                </c:pt>
                <c:pt idx="1">
                  <c:v>0.80319158263919321</c:v>
                </c:pt>
                <c:pt idx="2">
                  <c:v>0.76633708090744823</c:v>
                </c:pt>
                <c:pt idx="3">
                  <c:v>0.73428179149701744</c:v>
                </c:pt>
                <c:pt idx="4">
                  <c:v>0.71914850888643445</c:v>
                </c:pt>
                <c:pt idx="5">
                  <c:v>0.71559116500649633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ud!$A$51</c:f>
              <c:strCache>
                <c:ptCount val="1"/>
                <c:pt idx="0">
                  <c:v>90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ud!$B$47:$G$47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ud!$B$51:$G$51</c:f>
              <c:numCache>
                <c:formatCode>General</c:formatCode>
                <c:ptCount val="6"/>
                <c:pt idx="0">
                  <c:v>0.80927761022547762</c:v>
                </c:pt>
                <c:pt idx="1">
                  <c:v>0.77060213574227521</c:v>
                </c:pt>
                <c:pt idx="2">
                  <c:v>0.74019306713470823</c:v>
                </c:pt>
                <c:pt idx="3">
                  <c:v>0.71927566083075867</c:v>
                </c:pt>
                <c:pt idx="4">
                  <c:v>0.71195733253766968</c:v>
                </c:pt>
                <c:pt idx="5">
                  <c:v>0.7112106749780851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28080"/>
        <c:axId val="413728472"/>
      </c:lineChart>
      <c:catAx>
        <c:axId val="41372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28472"/>
        <c:crosses val="autoZero"/>
        <c:auto val="1"/>
        <c:lblAlgn val="ctr"/>
        <c:lblOffset val="100"/>
        <c:noMultiLvlLbl val="0"/>
      </c:catAx>
      <c:valAx>
        <c:axId val="413728472"/>
        <c:scaling>
          <c:orientation val="minMax"/>
          <c:min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2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28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9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3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4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3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8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2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3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0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092F4-FA40-45DC-B22B-9302CDC65491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4BF8D-958F-454D-B015-D2516464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 smtClean="0"/>
              <a:t>Exercise 1:Imputing measured </a:t>
            </a:r>
            <a:r>
              <a:rPr lang="en-US" dirty="0" err="1" smtClean="0"/>
              <a:t>Chl</a:t>
            </a:r>
            <a:r>
              <a:rPr lang="en-US" dirty="0" smtClean="0"/>
              <a:t>(z) data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942008"/>
              </p:ext>
            </p:extLst>
          </p:nvPr>
        </p:nvGraphicFramePr>
        <p:xfrm>
          <a:off x="2501705" y="1325563"/>
          <a:ext cx="6400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62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1851" y="5237738"/>
            <a:ext cx="5858814" cy="1042255"/>
          </a:xfrm>
        </p:spPr>
        <p:txBody>
          <a:bodyPr/>
          <a:lstStyle/>
          <a:p>
            <a:r>
              <a:rPr lang="en-US" dirty="0" smtClean="0"/>
              <a:t>Different models gave us various </a:t>
            </a:r>
            <a:r>
              <a:rPr lang="en-US" dirty="0" err="1" smtClean="0"/>
              <a:t>Rrs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1620505"/>
              </p:ext>
            </p:extLst>
          </p:nvPr>
        </p:nvGraphicFramePr>
        <p:xfrm>
          <a:off x="2909668" y="365125"/>
          <a:ext cx="6400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768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1432" y="5225056"/>
            <a:ext cx="9144000" cy="132062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Percent cloud coverage impacts Ed.</a:t>
            </a:r>
          </a:p>
          <a:p>
            <a:pPr algn="l"/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3976469"/>
              </p:ext>
            </p:extLst>
          </p:nvPr>
        </p:nvGraphicFramePr>
        <p:xfrm>
          <a:off x="2578339" y="382319"/>
          <a:ext cx="6400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90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14732" y="154744"/>
            <a:ext cx="8665699" cy="5134708"/>
            <a:chOff x="696241" y="548640"/>
            <a:chExt cx="10065544" cy="6173148"/>
          </a:xfrm>
        </p:grpSpPr>
        <p:grpSp>
          <p:nvGrpSpPr>
            <p:cNvPr id="10" name="Group 9"/>
            <p:cNvGrpSpPr/>
            <p:nvPr/>
          </p:nvGrpSpPr>
          <p:grpSpPr>
            <a:xfrm>
              <a:off x="1392702" y="548640"/>
              <a:ext cx="9369083" cy="5711483"/>
              <a:chOff x="1392702" y="548640"/>
              <a:chExt cx="9369083" cy="5711483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1516856" y="690562"/>
                <a:ext cx="9158287" cy="5476875"/>
                <a:chOff x="1516856" y="690562"/>
                <a:chExt cx="9158287" cy="5476875"/>
              </a:xfrm>
            </p:grpSpPr>
            <p:graphicFrame>
              <p:nvGraphicFramePr>
                <p:cNvPr id="4" name="Chart 3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112544263"/>
                    </p:ext>
                  </p:extLst>
                </p:nvPr>
              </p:nvGraphicFramePr>
              <p:xfrm>
                <a:off x="1526381" y="690562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5" name="Chart 4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096642227"/>
                    </p:ext>
                  </p:extLst>
                </p:nvPr>
              </p:nvGraphicFramePr>
              <p:xfrm>
                <a:off x="6103143" y="700087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graphicFrame>
              <p:nvGraphicFramePr>
                <p:cNvPr id="6" name="Chart 5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44780984"/>
                    </p:ext>
                  </p:extLst>
                </p:nvPr>
              </p:nvGraphicFramePr>
              <p:xfrm>
                <a:off x="1516856" y="3424237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4"/>
                </a:graphicData>
              </a:graphic>
            </p:graphicFrame>
            <p:graphicFrame>
              <p:nvGraphicFramePr>
                <p:cNvPr id="7" name="Chart 6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706633017"/>
                    </p:ext>
                  </p:extLst>
                </p:nvPr>
              </p:nvGraphicFramePr>
              <p:xfrm>
                <a:off x="6093618" y="3414712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</p:grpSp>
          <p:sp>
            <p:nvSpPr>
              <p:cNvPr id="9" name="Rectangle 8"/>
              <p:cNvSpPr/>
              <p:nvPr/>
            </p:nvSpPr>
            <p:spPr>
              <a:xfrm>
                <a:off x="1392702" y="548640"/>
                <a:ext cx="9369083" cy="5711483"/>
              </a:xfrm>
              <a:prstGeom prst="rect">
                <a:avLst/>
              </a:prstGeom>
              <a:noFill/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 rot="10800000">
              <a:off x="696241" y="2349305"/>
              <a:ext cx="553998" cy="157558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sz="2400" b="1" dirty="0" err="1" smtClean="0"/>
                <a:t>Kd</a:t>
              </a:r>
              <a:r>
                <a:rPr lang="en-US" sz="2400" b="1" dirty="0" smtClean="0"/>
                <a:t>, 1/m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44197" y="6260123"/>
              <a:ext cx="3488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Depth, m</a:t>
              </a:r>
              <a:endParaRPr lang="en-US" sz="2400" b="1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264621" y="5289452"/>
            <a:ext cx="82158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Cloud has no effects on </a:t>
            </a:r>
            <a:r>
              <a:rPr lang="en-US" sz="2800" dirty="0" err="1" smtClean="0"/>
              <a:t>Kd</a:t>
            </a:r>
            <a:r>
              <a:rPr lang="en-US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At wavelength of 445nm and 555nm, </a:t>
            </a:r>
            <a:r>
              <a:rPr lang="en-US" sz="2800" dirty="0" err="1" smtClean="0"/>
              <a:t>Kd</a:t>
            </a:r>
            <a:r>
              <a:rPr lang="en-US" sz="2800" dirty="0" smtClean="0"/>
              <a:t> has a similar trend as </a:t>
            </a:r>
            <a:r>
              <a:rPr lang="en-US" sz="2800" dirty="0" err="1" smtClean="0"/>
              <a:t>Chl</a:t>
            </a:r>
            <a:r>
              <a:rPr lang="en-US" sz="2800" dirty="0" smtClean="0"/>
              <a:t> conc. (</a:t>
            </a:r>
            <a:r>
              <a:rPr lang="en-US" sz="2800" dirty="0" err="1" smtClean="0"/>
              <a:t>Chl</a:t>
            </a:r>
            <a:r>
              <a:rPr lang="en-US" sz="2800" dirty="0" smtClean="0"/>
              <a:t> drives </a:t>
            </a:r>
            <a:r>
              <a:rPr lang="en-US" sz="2800" dirty="0" err="1" smtClean="0"/>
              <a:t>Kd</a:t>
            </a:r>
            <a:r>
              <a:rPr lang="en-US" sz="2800" dirty="0" smtClean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67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5636" y="5265874"/>
            <a:ext cx="6850487" cy="1014120"/>
          </a:xfrm>
        </p:spPr>
        <p:txBody>
          <a:bodyPr/>
          <a:lstStyle/>
          <a:p>
            <a:r>
              <a:rPr lang="en-US" dirty="0" smtClean="0"/>
              <a:t>Cloud coverage has no effect on </a:t>
            </a:r>
            <a:r>
              <a:rPr lang="en-US" dirty="0" err="1" smtClean="0"/>
              <a:t>Rrs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But we had a outlier in our model output.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707208"/>
              </p:ext>
            </p:extLst>
          </p:nvPr>
        </p:nvGraphicFramePr>
        <p:xfrm>
          <a:off x="2824969" y="420051"/>
          <a:ext cx="6400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207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044" y="5780832"/>
            <a:ext cx="9182637" cy="91564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 cloud coverage increases, </a:t>
            </a:r>
            <a:r>
              <a:rPr lang="el-GR" dirty="0" smtClean="0">
                <a:latin typeface="Calibri" panose="020F0502020204030204" pitchFamily="34" charset="0"/>
              </a:rPr>
              <a:t>μ</a:t>
            </a:r>
            <a:r>
              <a:rPr lang="en-US" baseline="-25000" dirty="0" smtClean="0">
                <a:latin typeface="Calibri" panose="020F0502020204030204" pitchFamily="34" charset="0"/>
              </a:rPr>
              <a:t>d</a:t>
            </a:r>
            <a:r>
              <a:rPr lang="en-US" dirty="0" smtClean="0">
                <a:latin typeface="Calibri" panose="020F0502020204030204" pitchFamily="34" charset="0"/>
              </a:rPr>
              <a:t> decreases.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Multiple scatting events cause </a:t>
            </a:r>
            <a:r>
              <a:rPr lang="el-GR" dirty="0" smtClean="0">
                <a:latin typeface="Calibri" panose="020F0502020204030204" pitchFamily="34" charset="0"/>
              </a:rPr>
              <a:t>μ</a:t>
            </a:r>
            <a:r>
              <a:rPr lang="en-US" baseline="-25000" dirty="0" smtClean="0">
                <a:latin typeface="Calibri" panose="020F0502020204030204" pitchFamily="34" charset="0"/>
              </a:rPr>
              <a:t>d</a:t>
            </a:r>
            <a:r>
              <a:rPr lang="en-US" dirty="0" smtClean="0">
                <a:latin typeface="Calibri" panose="020F0502020204030204" pitchFamily="34" charset="0"/>
              </a:rPr>
              <a:t> to approach 0.5 with increasing depth.</a:t>
            </a:r>
            <a:endParaRPr lang="en-US" dirty="0" smtClean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1977" y="211016"/>
            <a:ext cx="9131122" cy="5455688"/>
            <a:chOff x="678431" y="295422"/>
            <a:chExt cx="10035622" cy="6173148"/>
          </a:xfrm>
        </p:grpSpPr>
        <p:grpSp>
          <p:nvGrpSpPr>
            <p:cNvPr id="8" name="Group 7"/>
            <p:cNvGrpSpPr/>
            <p:nvPr/>
          </p:nvGrpSpPr>
          <p:grpSpPr>
            <a:xfrm>
              <a:off x="1432449" y="432582"/>
              <a:ext cx="9158287" cy="5486400"/>
              <a:chOff x="1516856" y="685800"/>
              <a:chExt cx="9158287" cy="5486400"/>
            </a:xfrm>
          </p:grpSpPr>
          <p:graphicFrame>
            <p:nvGraphicFramePr>
              <p:cNvPr id="4" name="Chart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76269111"/>
                  </p:ext>
                </p:extLst>
              </p:nvPr>
            </p:nvGraphicFramePr>
            <p:xfrm>
              <a:off x="1516856" y="685800"/>
              <a:ext cx="4572000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5" name="Chart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54234582"/>
                  </p:ext>
                </p:extLst>
              </p:nvPr>
            </p:nvGraphicFramePr>
            <p:xfrm>
              <a:off x="6103143" y="690563"/>
              <a:ext cx="4572000" cy="27336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6" name="Chart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6973113"/>
                  </p:ext>
                </p:extLst>
              </p:nvPr>
            </p:nvGraphicFramePr>
            <p:xfrm>
              <a:off x="1521618" y="3418449"/>
              <a:ext cx="4572000" cy="275375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7" name="Chart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81459656"/>
                  </p:ext>
                </p:extLst>
              </p:nvPr>
            </p:nvGraphicFramePr>
            <p:xfrm>
              <a:off x="6098380" y="3429000"/>
              <a:ext cx="4548187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</p:grpSp>
        <p:sp>
          <p:nvSpPr>
            <p:cNvPr id="9" name="Rectangle 8"/>
            <p:cNvSpPr/>
            <p:nvPr/>
          </p:nvSpPr>
          <p:spPr>
            <a:xfrm>
              <a:off x="1288699" y="295422"/>
              <a:ext cx="9425354" cy="5711483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59790" y="6006905"/>
              <a:ext cx="3488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Depth, m</a:t>
              </a:r>
              <a:endParaRPr lang="en-US" sz="24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0800000">
              <a:off x="678431" y="1730327"/>
              <a:ext cx="553998" cy="157558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l-GR" sz="2400" b="1" dirty="0" smtClean="0">
                  <a:latin typeface="Calibri" panose="020F0502020204030204" pitchFamily="34" charset="0"/>
                </a:rPr>
                <a:t>μ</a:t>
              </a:r>
              <a:r>
                <a:rPr lang="en-US" sz="2400" b="1" baseline="-25000" dirty="0" smtClean="0"/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479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157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Exercise 1:Imputing measured Chl(z) data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 Liu</dc:creator>
  <cp:lastModifiedBy>Lei Liu</cp:lastModifiedBy>
  <cp:revision>11</cp:revision>
  <dcterms:created xsi:type="dcterms:W3CDTF">2013-07-19T00:49:21Z</dcterms:created>
  <dcterms:modified xsi:type="dcterms:W3CDTF">2013-07-19T03:25:19Z</dcterms:modified>
</cp:coreProperties>
</file>