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23" autoAdjust="0"/>
  </p:normalViewPr>
  <p:slideViewPr>
    <p:cSldViewPr>
      <p:cViewPr varScale="1">
        <p:scale>
          <a:sx n="71" d="100"/>
          <a:sy n="71" d="100"/>
        </p:scale>
        <p:origin x="-1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0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Using Custom IOPs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a!$B$5:$B$19</c:f>
              <c:numCache>
                <c:formatCode>0.00E+00</c:formatCode>
                <c:ptCount val="15"/>
                <c:pt idx="0">
                  <c:v>0.53373000000000004</c:v>
                </c:pt>
                <c:pt idx="1">
                  <c:v>0.48727999999999999</c:v>
                </c:pt>
                <c:pt idx="2">
                  <c:v>0.43402000000000002</c:v>
                </c:pt>
                <c:pt idx="3">
                  <c:v>0.37219000000000002</c:v>
                </c:pt>
                <c:pt idx="4">
                  <c:v>0.31564999999999999</c:v>
                </c:pt>
                <c:pt idx="5">
                  <c:v>0.29270000000000002</c:v>
                </c:pt>
                <c:pt idx="6">
                  <c:v>0.24742</c:v>
                </c:pt>
                <c:pt idx="7">
                  <c:v>0.21357999999999999</c:v>
                </c:pt>
                <c:pt idx="8">
                  <c:v>0.20743</c:v>
                </c:pt>
                <c:pt idx="9">
                  <c:v>0.26280999999999999</c:v>
                </c:pt>
                <c:pt idx="10">
                  <c:v>0.38189000000000001</c:v>
                </c:pt>
                <c:pt idx="11">
                  <c:v>0.39887</c:v>
                </c:pt>
                <c:pt idx="12">
                  <c:v>0.43704999999999999</c:v>
                </c:pt>
                <c:pt idx="13">
                  <c:v>0.62170000000000003</c:v>
                </c:pt>
                <c:pt idx="14">
                  <c:v>0.64959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a!$C$5:$C$19</c:f>
              <c:numCache>
                <c:formatCode>0.00E+00</c:formatCode>
                <c:ptCount val="15"/>
                <c:pt idx="0">
                  <c:v>0.53373000000000004</c:v>
                </c:pt>
                <c:pt idx="1">
                  <c:v>0.48727999999999999</c:v>
                </c:pt>
                <c:pt idx="2">
                  <c:v>0.43402000000000002</c:v>
                </c:pt>
                <c:pt idx="3">
                  <c:v>0.37219000000000002</c:v>
                </c:pt>
                <c:pt idx="4">
                  <c:v>0.31564999999999999</c:v>
                </c:pt>
                <c:pt idx="5">
                  <c:v>0.29270000000000002</c:v>
                </c:pt>
                <c:pt idx="6">
                  <c:v>0.24742</c:v>
                </c:pt>
                <c:pt idx="7">
                  <c:v>0.21357999999999999</c:v>
                </c:pt>
                <c:pt idx="8">
                  <c:v>0.20743</c:v>
                </c:pt>
                <c:pt idx="9">
                  <c:v>0.26280999999999999</c:v>
                </c:pt>
                <c:pt idx="10">
                  <c:v>0.38189000000000001</c:v>
                </c:pt>
                <c:pt idx="11">
                  <c:v>0.39887</c:v>
                </c:pt>
                <c:pt idx="12">
                  <c:v>0.43704999999999999</c:v>
                </c:pt>
                <c:pt idx="13">
                  <c:v>0.62170000000000003</c:v>
                </c:pt>
                <c:pt idx="14">
                  <c:v>0.64959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a!$D$5:$D$19</c:f>
              <c:numCache>
                <c:formatCode>0.00E+00</c:formatCode>
                <c:ptCount val="15"/>
                <c:pt idx="0">
                  <c:v>0.55093000000000003</c:v>
                </c:pt>
                <c:pt idx="1">
                  <c:v>0.51204000000000005</c:v>
                </c:pt>
                <c:pt idx="2">
                  <c:v>0.46273999999999998</c:v>
                </c:pt>
                <c:pt idx="3">
                  <c:v>0.40042</c:v>
                </c:pt>
                <c:pt idx="4">
                  <c:v>0.34351999999999999</c:v>
                </c:pt>
                <c:pt idx="5">
                  <c:v>0.32129000000000002</c:v>
                </c:pt>
                <c:pt idx="6">
                  <c:v>0.26904</c:v>
                </c:pt>
                <c:pt idx="7">
                  <c:v>0.23108000000000001</c:v>
                </c:pt>
                <c:pt idx="8">
                  <c:v>0.22313</c:v>
                </c:pt>
                <c:pt idx="9">
                  <c:v>0.27736</c:v>
                </c:pt>
                <c:pt idx="10">
                  <c:v>0.39529999999999998</c:v>
                </c:pt>
                <c:pt idx="11">
                  <c:v>0.41113</c:v>
                </c:pt>
                <c:pt idx="12">
                  <c:v>0.44817000000000001</c:v>
                </c:pt>
                <c:pt idx="13">
                  <c:v>0.63985000000000003</c:v>
                </c:pt>
                <c:pt idx="14">
                  <c:v>0.66256999999999999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a!$E$5:$E$19</c:f>
              <c:numCache>
                <c:formatCode>0.00E+00</c:formatCode>
                <c:ptCount val="15"/>
                <c:pt idx="0">
                  <c:v>0.67786999999999997</c:v>
                </c:pt>
                <c:pt idx="1">
                  <c:v>0.63880000000000003</c:v>
                </c:pt>
                <c:pt idx="2">
                  <c:v>0.57892999999999994</c:v>
                </c:pt>
                <c:pt idx="3">
                  <c:v>0.49569000000000002</c:v>
                </c:pt>
                <c:pt idx="4">
                  <c:v>0.41848000000000002</c:v>
                </c:pt>
                <c:pt idx="5">
                  <c:v>0.38156000000000001</c:v>
                </c:pt>
                <c:pt idx="6">
                  <c:v>0.3271</c:v>
                </c:pt>
                <c:pt idx="7">
                  <c:v>0.27204</c:v>
                </c:pt>
                <c:pt idx="8">
                  <c:v>0.25720999999999999</c:v>
                </c:pt>
                <c:pt idx="9">
                  <c:v>0.30853000000000003</c:v>
                </c:pt>
                <c:pt idx="10">
                  <c:v>0.42354999999999998</c:v>
                </c:pt>
                <c:pt idx="11">
                  <c:v>0.43646000000000001</c:v>
                </c:pt>
                <c:pt idx="12">
                  <c:v>0.47058</c:v>
                </c:pt>
                <c:pt idx="13">
                  <c:v>0.71784999999999999</c:v>
                </c:pt>
                <c:pt idx="14">
                  <c:v>0.72326000000000001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a!$F$5:$F$19</c:f>
              <c:numCache>
                <c:formatCode>0.00E+00</c:formatCode>
                <c:ptCount val="15"/>
                <c:pt idx="0">
                  <c:v>0.81240000000000001</c:v>
                </c:pt>
                <c:pt idx="1">
                  <c:v>0.81069999999999998</c:v>
                </c:pt>
                <c:pt idx="2">
                  <c:v>0.75527</c:v>
                </c:pt>
                <c:pt idx="3">
                  <c:v>0.63937999999999995</c:v>
                </c:pt>
                <c:pt idx="4">
                  <c:v>0.53097000000000005</c:v>
                </c:pt>
                <c:pt idx="5">
                  <c:v>0.47588999999999998</c:v>
                </c:pt>
                <c:pt idx="6">
                  <c:v>0.40356999999999998</c:v>
                </c:pt>
                <c:pt idx="7">
                  <c:v>0.32339000000000001</c:v>
                </c:pt>
                <c:pt idx="8">
                  <c:v>0.29943999999999998</c:v>
                </c:pt>
                <c:pt idx="9">
                  <c:v>0.34722999999999998</c:v>
                </c:pt>
                <c:pt idx="10">
                  <c:v>0.45872000000000002</c:v>
                </c:pt>
                <c:pt idx="11">
                  <c:v>0.46811000000000003</c:v>
                </c:pt>
                <c:pt idx="12">
                  <c:v>0.49869999999999998</c:v>
                </c:pt>
                <c:pt idx="13">
                  <c:v>0.80671999999999999</c:v>
                </c:pt>
                <c:pt idx="14">
                  <c:v>0.79191999999999996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a!$G$5:$G$19</c:f>
              <c:numCache>
                <c:formatCode>0.00E+00</c:formatCode>
                <c:ptCount val="15"/>
                <c:pt idx="0">
                  <c:v>0.77586999999999995</c:v>
                </c:pt>
                <c:pt idx="1">
                  <c:v>0.75270999999999999</c:v>
                </c:pt>
                <c:pt idx="2">
                  <c:v>0.69089999999999996</c:v>
                </c:pt>
                <c:pt idx="3">
                  <c:v>0.58609999999999995</c:v>
                </c:pt>
                <c:pt idx="4">
                  <c:v>0.48898999999999998</c:v>
                </c:pt>
                <c:pt idx="5">
                  <c:v>0.44702999999999998</c:v>
                </c:pt>
                <c:pt idx="6">
                  <c:v>0.38252999999999998</c:v>
                </c:pt>
                <c:pt idx="7">
                  <c:v>0.31744</c:v>
                </c:pt>
                <c:pt idx="8">
                  <c:v>0.29953999999999997</c:v>
                </c:pt>
                <c:pt idx="9">
                  <c:v>0.35010000000000002</c:v>
                </c:pt>
                <c:pt idx="10">
                  <c:v>0.46435999999999999</c:v>
                </c:pt>
                <c:pt idx="11">
                  <c:v>0.47652</c:v>
                </c:pt>
                <c:pt idx="12">
                  <c:v>0.50988</c:v>
                </c:pt>
                <c:pt idx="13">
                  <c:v>0.78735999999999995</c:v>
                </c:pt>
                <c:pt idx="14">
                  <c:v>0.77363000000000004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a!$H$5:$H$19</c:f>
              <c:numCache>
                <c:formatCode>0.00E+00</c:formatCode>
                <c:ptCount val="15"/>
                <c:pt idx="0">
                  <c:v>0.73080999999999996</c:v>
                </c:pt>
                <c:pt idx="1">
                  <c:v>0.70457999999999998</c:v>
                </c:pt>
                <c:pt idx="2">
                  <c:v>0.64366999999999996</c:v>
                </c:pt>
                <c:pt idx="3">
                  <c:v>0.54408000000000001</c:v>
                </c:pt>
                <c:pt idx="4">
                  <c:v>0.45223000000000002</c:v>
                </c:pt>
                <c:pt idx="5">
                  <c:v>0.41593000000000002</c:v>
                </c:pt>
                <c:pt idx="6">
                  <c:v>0.36353999999999997</c:v>
                </c:pt>
                <c:pt idx="7">
                  <c:v>0.30403999999999998</c:v>
                </c:pt>
                <c:pt idx="8">
                  <c:v>0.28676000000000001</c:v>
                </c:pt>
                <c:pt idx="9">
                  <c:v>0.33651999999999999</c:v>
                </c:pt>
                <c:pt idx="10">
                  <c:v>0.44999</c:v>
                </c:pt>
                <c:pt idx="11">
                  <c:v>0.46134999999999998</c:v>
                </c:pt>
                <c:pt idx="12">
                  <c:v>0.49391000000000002</c:v>
                </c:pt>
                <c:pt idx="13">
                  <c:v>0.75744</c:v>
                </c:pt>
                <c:pt idx="14">
                  <c:v>0.75177000000000005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a!$I$4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a!$I$5:$I$19</c:f>
              <c:numCache>
                <c:formatCode>0.00E+00</c:formatCode>
                <c:ptCount val="15"/>
                <c:pt idx="0">
                  <c:v>0.68650999999999995</c:v>
                </c:pt>
                <c:pt idx="1">
                  <c:v>0.64537999999999995</c:v>
                </c:pt>
                <c:pt idx="2">
                  <c:v>0.58130000000000004</c:v>
                </c:pt>
                <c:pt idx="3">
                  <c:v>0.49195</c:v>
                </c:pt>
                <c:pt idx="4">
                  <c:v>0.40921999999999997</c:v>
                </c:pt>
                <c:pt idx="5">
                  <c:v>0.37204999999999999</c:v>
                </c:pt>
                <c:pt idx="6">
                  <c:v>0.32605000000000001</c:v>
                </c:pt>
                <c:pt idx="7">
                  <c:v>0.26756999999999997</c:v>
                </c:pt>
                <c:pt idx="8">
                  <c:v>0.25381999999999999</c:v>
                </c:pt>
                <c:pt idx="9">
                  <c:v>0.30814999999999998</c:v>
                </c:pt>
                <c:pt idx="10">
                  <c:v>0.42619000000000001</c:v>
                </c:pt>
                <c:pt idx="11">
                  <c:v>0.44212000000000001</c:v>
                </c:pt>
                <c:pt idx="12">
                  <c:v>0.47925000000000001</c:v>
                </c:pt>
                <c:pt idx="13">
                  <c:v>0.71930000000000005</c:v>
                </c:pt>
                <c:pt idx="14">
                  <c:v>0.72280999999999995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a!$J$4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a!$J$5:$J$19</c:f>
              <c:numCache>
                <c:formatCode>0.00E+00</c:formatCode>
                <c:ptCount val="15"/>
                <c:pt idx="0">
                  <c:v>0.69320999999999999</c:v>
                </c:pt>
                <c:pt idx="1">
                  <c:v>0.65136000000000005</c:v>
                </c:pt>
                <c:pt idx="2">
                  <c:v>0.58928999999999998</c:v>
                </c:pt>
                <c:pt idx="3">
                  <c:v>0.50473999999999997</c:v>
                </c:pt>
                <c:pt idx="4">
                  <c:v>0.42684</c:v>
                </c:pt>
                <c:pt idx="5">
                  <c:v>0.39472000000000002</c:v>
                </c:pt>
                <c:pt idx="6">
                  <c:v>0.33254</c:v>
                </c:pt>
                <c:pt idx="7">
                  <c:v>0.27646999999999999</c:v>
                </c:pt>
                <c:pt idx="8">
                  <c:v>0.26068999999999998</c:v>
                </c:pt>
                <c:pt idx="9">
                  <c:v>0.31081999999999999</c:v>
                </c:pt>
                <c:pt idx="10">
                  <c:v>0.42465000000000003</c:v>
                </c:pt>
                <c:pt idx="11">
                  <c:v>0.43636999999999998</c:v>
                </c:pt>
                <c:pt idx="12">
                  <c:v>0.46929999999999999</c:v>
                </c:pt>
                <c:pt idx="13">
                  <c:v>0.70687999999999995</c:v>
                </c:pt>
                <c:pt idx="14">
                  <c:v>0.71436999999999995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a!$K$4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a!$K$5:$K$19</c:f>
              <c:numCache>
                <c:formatCode>0.00E+00</c:formatCode>
                <c:ptCount val="15"/>
                <c:pt idx="0">
                  <c:v>0.62866999999999995</c:v>
                </c:pt>
                <c:pt idx="1">
                  <c:v>0.59280999999999995</c:v>
                </c:pt>
                <c:pt idx="2">
                  <c:v>0.53481000000000001</c:v>
                </c:pt>
                <c:pt idx="3">
                  <c:v>0.45173000000000002</c:v>
                </c:pt>
                <c:pt idx="4">
                  <c:v>0.37583</c:v>
                </c:pt>
                <c:pt idx="5">
                  <c:v>0.35041</c:v>
                </c:pt>
                <c:pt idx="6">
                  <c:v>0.30392000000000002</c:v>
                </c:pt>
                <c:pt idx="7">
                  <c:v>0.25441999999999998</c:v>
                </c:pt>
                <c:pt idx="8">
                  <c:v>0.24253</c:v>
                </c:pt>
                <c:pt idx="9">
                  <c:v>0.29598999999999998</c:v>
                </c:pt>
                <c:pt idx="10">
                  <c:v>0.41316000000000003</c:v>
                </c:pt>
                <c:pt idx="11">
                  <c:v>0.42823</c:v>
                </c:pt>
                <c:pt idx="12">
                  <c:v>0.46450000000000002</c:v>
                </c:pt>
                <c:pt idx="13">
                  <c:v>0.68461000000000005</c:v>
                </c:pt>
                <c:pt idx="14">
                  <c:v>0.69672999999999996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a!$L$4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a!$L$5:$L$19</c:f>
              <c:numCache>
                <c:formatCode>0.00E+00</c:formatCode>
                <c:ptCount val="15"/>
                <c:pt idx="0">
                  <c:v>0.60087999999999997</c:v>
                </c:pt>
                <c:pt idx="1">
                  <c:v>0.56823999999999997</c:v>
                </c:pt>
                <c:pt idx="2">
                  <c:v>0.51444999999999996</c:v>
                </c:pt>
                <c:pt idx="3">
                  <c:v>0.43623000000000001</c:v>
                </c:pt>
                <c:pt idx="4">
                  <c:v>0.36426999999999998</c:v>
                </c:pt>
                <c:pt idx="5">
                  <c:v>0.33465</c:v>
                </c:pt>
                <c:pt idx="6">
                  <c:v>0.30329</c:v>
                </c:pt>
                <c:pt idx="7">
                  <c:v>0.26494000000000001</c:v>
                </c:pt>
                <c:pt idx="8">
                  <c:v>0.25336999999999998</c:v>
                </c:pt>
                <c:pt idx="9">
                  <c:v>0.30370000000000003</c:v>
                </c:pt>
                <c:pt idx="10">
                  <c:v>0.41772999999999999</c:v>
                </c:pt>
                <c:pt idx="11">
                  <c:v>0.42965999999999999</c:v>
                </c:pt>
                <c:pt idx="12">
                  <c:v>0.46278999999999998</c:v>
                </c:pt>
                <c:pt idx="13">
                  <c:v>0.68027000000000004</c:v>
                </c:pt>
                <c:pt idx="14">
                  <c:v>0.69343999999999995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a!$M$4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a!$M$5:$M$19</c:f>
              <c:numCache>
                <c:formatCode>0.00E+00</c:formatCode>
                <c:ptCount val="15"/>
                <c:pt idx="0">
                  <c:v>0.61692000000000002</c:v>
                </c:pt>
                <c:pt idx="1">
                  <c:v>0.58025000000000004</c:v>
                </c:pt>
                <c:pt idx="2">
                  <c:v>0.52302999999999999</c:v>
                </c:pt>
                <c:pt idx="3">
                  <c:v>0.44241999999999998</c:v>
                </c:pt>
                <c:pt idx="4">
                  <c:v>0.36864999999999998</c:v>
                </c:pt>
                <c:pt idx="5">
                  <c:v>0.34227999999999997</c:v>
                </c:pt>
                <c:pt idx="6">
                  <c:v>0.29455999999999999</c:v>
                </c:pt>
                <c:pt idx="7">
                  <c:v>0.25229000000000001</c:v>
                </c:pt>
                <c:pt idx="8">
                  <c:v>0.24204000000000001</c:v>
                </c:pt>
                <c:pt idx="9">
                  <c:v>0.29498999999999997</c:v>
                </c:pt>
                <c:pt idx="10">
                  <c:v>0.41163</c:v>
                </c:pt>
                <c:pt idx="11">
                  <c:v>0.42618</c:v>
                </c:pt>
                <c:pt idx="12">
                  <c:v>0.46192</c:v>
                </c:pt>
                <c:pt idx="13">
                  <c:v>0.67556000000000005</c:v>
                </c:pt>
                <c:pt idx="14">
                  <c:v>0.68969000000000003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a!$N$4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a!$N$5:$N$19</c:f>
              <c:numCache>
                <c:formatCode>0.00E+00</c:formatCode>
                <c:ptCount val="15"/>
                <c:pt idx="0">
                  <c:v>0.46698000000000001</c:v>
                </c:pt>
                <c:pt idx="1">
                  <c:v>0.42124</c:v>
                </c:pt>
                <c:pt idx="2">
                  <c:v>0.36839</c:v>
                </c:pt>
                <c:pt idx="3">
                  <c:v>0.30658000000000002</c:v>
                </c:pt>
                <c:pt idx="4">
                  <c:v>0.25073000000000001</c:v>
                </c:pt>
                <c:pt idx="5">
                  <c:v>0.23429</c:v>
                </c:pt>
                <c:pt idx="6">
                  <c:v>0.20480999999999999</c:v>
                </c:pt>
                <c:pt idx="7">
                  <c:v>0.18232000000000001</c:v>
                </c:pt>
                <c:pt idx="8">
                  <c:v>0.17929999999999999</c:v>
                </c:pt>
                <c:pt idx="9">
                  <c:v>0.23522999999999999</c:v>
                </c:pt>
                <c:pt idx="10">
                  <c:v>0.35485</c:v>
                </c:pt>
                <c:pt idx="11">
                  <c:v>0.37237999999999999</c:v>
                </c:pt>
                <c:pt idx="12">
                  <c:v>0.41110999999999998</c:v>
                </c:pt>
                <c:pt idx="13">
                  <c:v>0.57747000000000004</c:v>
                </c:pt>
                <c:pt idx="14">
                  <c:v>0.61772000000000005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a!$O$4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a!$O$5:$O$19</c:f>
              <c:numCache>
                <c:formatCode>0.00E+00</c:formatCode>
                <c:ptCount val="15"/>
                <c:pt idx="0">
                  <c:v>0.46955000000000002</c:v>
                </c:pt>
                <c:pt idx="1">
                  <c:v>0.41649999999999998</c:v>
                </c:pt>
                <c:pt idx="2">
                  <c:v>0.36015999999999998</c:v>
                </c:pt>
                <c:pt idx="3">
                  <c:v>0.29949999999999999</c:v>
                </c:pt>
                <c:pt idx="4">
                  <c:v>0.24510000000000001</c:v>
                </c:pt>
                <c:pt idx="5">
                  <c:v>0.23285</c:v>
                </c:pt>
                <c:pt idx="6">
                  <c:v>0.20735000000000001</c:v>
                </c:pt>
                <c:pt idx="7">
                  <c:v>0.18414</c:v>
                </c:pt>
                <c:pt idx="8">
                  <c:v>0.18027000000000001</c:v>
                </c:pt>
                <c:pt idx="9">
                  <c:v>0.23547000000000001</c:v>
                </c:pt>
                <c:pt idx="10">
                  <c:v>0.35437999999999997</c:v>
                </c:pt>
                <c:pt idx="11">
                  <c:v>0.37118000000000001</c:v>
                </c:pt>
                <c:pt idx="12">
                  <c:v>0.40917999999999999</c:v>
                </c:pt>
                <c:pt idx="13">
                  <c:v>0.56635000000000002</c:v>
                </c:pt>
                <c:pt idx="14">
                  <c:v>0.60882000000000003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a!$P$4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a!$P$5:$P$19</c:f>
              <c:numCache>
                <c:formatCode>0.00E+00</c:formatCode>
                <c:ptCount val="15"/>
                <c:pt idx="0">
                  <c:v>0.57360999999999995</c:v>
                </c:pt>
                <c:pt idx="1">
                  <c:v>0.51515999999999995</c:v>
                </c:pt>
                <c:pt idx="2">
                  <c:v>0.45177</c:v>
                </c:pt>
                <c:pt idx="3">
                  <c:v>0.38302999999999998</c:v>
                </c:pt>
                <c:pt idx="4">
                  <c:v>0.32111000000000001</c:v>
                </c:pt>
                <c:pt idx="5">
                  <c:v>0.30646000000000001</c:v>
                </c:pt>
                <c:pt idx="6">
                  <c:v>0.25778000000000001</c:v>
                </c:pt>
                <c:pt idx="7">
                  <c:v>0.22539999999999999</c:v>
                </c:pt>
                <c:pt idx="8">
                  <c:v>0.21842</c:v>
                </c:pt>
                <c:pt idx="9">
                  <c:v>0.27201999999999998</c:v>
                </c:pt>
                <c:pt idx="10">
                  <c:v>0.38933000000000001</c:v>
                </c:pt>
                <c:pt idx="11">
                  <c:v>0.40453</c:v>
                </c:pt>
                <c:pt idx="12">
                  <c:v>0.44094</c:v>
                </c:pt>
                <c:pt idx="13">
                  <c:v>0.62727999999999995</c:v>
                </c:pt>
                <c:pt idx="14">
                  <c:v>0.65349000000000002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a!$Q$4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a!$Q$5:$Q$19</c:f>
              <c:numCache>
                <c:formatCode>0.00E+00</c:formatCode>
                <c:ptCount val="15"/>
                <c:pt idx="0">
                  <c:v>0.45611000000000002</c:v>
                </c:pt>
                <c:pt idx="1">
                  <c:v>0.39391999999999999</c:v>
                </c:pt>
                <c:pt idx="2">
                  <c:v>0.33373000000000003</c:v>
                </c:pt>
                <c:pt idx="3">
                  <c:v>0.27554000000000001</c:v>
                </c:pt>
                <c:pt idx="4">
                  <c:v>0.22291</c:v>
                </c:pt>
                <c:pt idx="5">
                  <c:v>0.20616999999999999</c:v>
                </c:pt>
                <c:pt idx="6">
                  <c:v>0.18953999999999999</c:v>
                </c:pt>
                <c:pt idx="7">
                  <c:v>0.17519999999999999</c:v>
                </c:pt>
                <c:pt idx="8">
                  <c:v>0.17404</c:v>
                </c:pt>
                <c:pt idx="9">
                  <c:v>0.22991</c:v>
                </c:pt>
                <c:pt idx="10">
                  <c:v>0.34947</c:v>
                </c:pt>
                <c:pt idx="11">
                  <c:v>0.36693999999999999</c:v>
                </c:pt>
                <c:pt idx="12">
                  <c:v>0.40561000000000003</c:v>
                </c:pt>
                <c:pt idx="13">
                  <c:v>0.55127000000000004</c:v>
                </c:pt>
                <c:pt idx="14">
                  <c:v>0.59694000000000003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a!$R$4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a!$R$5:$R$19</c:f>
              <c:numCache>
                <c:formatCode>0.00E+00</c:formatCode>
                <c:ptCount val="15"/>
                <c:pt idx="0">
                  <c:v>0.48016999999999999</c:v>
                </c:pt>
                <c:pt idx="1">
                  <c:v>0.41570000000000001</c:v>
                </c:pt>
                <c:pt idx="2">
                  <c:v>0.35393999999999998</c:v>
                </c:pt>
                <c:pt idx="3">
                  <c:v>0.29515000000000002</c:v>
                </c:pt>
                <c:pt idx="4">
                  <c:v>0.24285999999999999</c:v>
                </c:pt>
                <c:pt idx="5">
                  <c:v>0.23504</c:v>
                </c:pt>
                <c:pt idx="6">
                  <c:v>0.21027000000000001</c:v>
                </c:pt>
                <c:pt idx="7">
                  <c:v>0.18654000000000001</c:v>
                </c:pt>
                <c:pt idx="8">
                  <c:v>0.18221000000000001</c:v>
                </c:pt>
                <c:pt idx="9">
                  <c:v>0.23702999999999999</c:v>
                </c:pt>
                <c:pt idx="10">
                  <c:v>0.35554999999999998</c:v>
                </c:pt>
                <c:pt idx="11">
                  <c:v>0.37196000000000001</c:v>
                </c:pt>
                <c:pt idx="12">
                  <c:v>0.40958</c:v>
                </c:pt>
                <c:pt idx="13">
                  <c:v>0.55645999999999995</c:v>
                </c:pt>
                <c:pt idx="14">
                  <c:v>0.60050000000000003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a!$S$4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a!$S$5:$S$19</c:f>
              <c:numCache>
                <c:formatCode>0.00E+00</c:formatCode>
                <c:ptCount val="15"/>
                <c:pt idx="0">
                  <c:v>0.48946000000000001</c:v>
                </c:pt>
                <c:pt idx="1">
                  <c:v>0.42369000000000001</c:v>
                </c:pt>
                <c:pt idx="2">
                  <c:v>0.36125000000000002</c:v>
                </c:pt>
                <c:pt idx="3">
                  <c:v>0.30253000000000002</c:v>
                </c:pt>
                <c:pt idx="4">
                  <c:v>0.24969</c:v>
                </c:pt>
                <c:pt idx="5">
                  <c:v>0.23577000000000001</c:v>
                </c:pt>
                <c:pt idx="6">
                  <c:v>0.21557000000000001</c:v>
                </c:pt>
                <c:pt idx="7">
                  <c:v>0.19527</c:v>
                </c:pt>
                <c:pt idx="8">
                  <c:v>0.19081999999999999</c:v>
                </c:pt>
                <c:pt idx="9">
                  <c:v>0.24439</c:v>
                </c:pt>
                <c:pt idx="10">
                  <c:v>0.36165000000000003</c:v>
                </c:pt>
                <c:pt idx="11">
                  <c:v>0.37681999999999999</c:v>
                </c:pt>
                <c:pt idx="12">
                  <c:v>0.41317999999999999</c:v>
                </c:pt>
                <c:pt idx="13">
                  <c:v>0.56760999999999995</c:v>
                </c:pt>
                <c:pt idx="14">
                  <c:v>0.60909999999999997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a!$T$4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a!$T$5:$T$19</c:f>
              <c:numCache>
                <c:formatCode>0.00E+00</c:formatCode>
                <c:ptCount val="15"/>
                <c:pt idx="0">
                  <c:v>0.46588000000000002</c:v>
                </c:pt>
                <c:pt idx="1">
                  <c:v>0.39973999999999998</c:v>
                </c:pt>
                <c:pt idx="2">
                  <c:v>0.33711000000000002</c:v>
                </c:pt>
                <c:pt idx="3">
                  <c:v>0.27843000000000001</c:v>
                </c:pt>
                <c:pt idx="4">
                  <c:v>0.22583</c:v>
                </c:pt>
                <c:pt idx="5">
                  <c:v>0.21390999999999999</c:v>
                </c:pt>
                <c:pt idx="6">
                  <c:v>0.18778</c:v>
                </c:pt>
                <c:pt idx="7">
                  <c:v>0.17279</c:v>
                </c:pt>
                <c:pt idx="8">
                  <c:v>0.17274</c:v>
                </c:pt>
                <c:pt idx="9">
                  <c:v>0.22997999999999999</c:v>
                </c:pt>
                <c:pt idx="10">
                  <c:v>0.35092000000000001</c:v>
                </c:pt>
                <c:pt idx="11">
                  <c:v>0.36975000000000002</c:v>
                </c:pt>
                <c:pt idx="12">
                  <c:v>0.40978999999999999</c:v>
                </c:pt>
                <c:pt idx="13">
                  <c:v>0.55322000000000005</c:v>
                </c:pt>
                <c:pt idx="14">
                  <c:v>0.59775999999999996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a!$U$4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a!$U$5:$U$19</c:f>
              <c:numCache>
                <c:formatCode>0.00E+00</c:formatCode>
                <c:ptCount val="15"/>
                <c:pt idx="0">
                  <c:v>0.42086000000000001</c:v>
                </c:pt>
                <c:pt idx="1">
                  <c:v>0.34508</c:v>
                </c:pt>
                <c:pt idx="2">
                  <c:v>0.28039999999999998</c:v>
                </c:pt>
                <c:pt idx="3">
                  <c:v>0.22832</c:v>
                </c:pt>
                <c:pt idx="4">
                  <c:v>0.18210000000000001</c:v>
                </c:pt>
                <c:pt idx="5">
                  <c:v>0.17460000000000001</c:v>
                </c:pt>
                <c:pt idx="6">
                  <c:v>0.16120000000000001</c:v>
                </c:pt>
                <c:pt idx="7">
                  <c:v>0.15265000000000001</c:v>
                </c:pt>
                <c:pt idx="8">
                  <c:v>0.15459000000000001</c:v>
                </c:pt>
                <c:pt idx="9">
                  <c:v>0.21257000000000001</c:v>
                </c:pt>
                <c:pt idx="10">
                  <c:v>0.33424999999999999</c:v>
                </c:pt>
                <c:pt idx="11">
                  <c:v>0.35382999999999998</c:v>
                </c:pt>
                <c:pt idx="12">
                  <c:v>0.39461000000000002</c:v>
                </c:pt>
                <c:pt idx="13">
                  <c:v>0.51558000000000004</c:v>
                </c:pt>
                <c:pt idx="14">
                  <c:v>0.56932000000000005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a!$V$4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a!$V$5:$V$19</c:f>
              <c:numCache>
                <c:formatCode>0.00E+00</c:formatCode>
                <c:ptCount val="15"/>
                <c:pt idx="0">
                  <c:v>0.39545999999999998</c:v>
                </c:pt>
                <c:pt idx="1">
                  <c:v>0.32207999999999998</c:v>
                </c:pt>
                <c:pt idx="2">
                  <c:v>0.26079000000000002</c:v>
                </c:pt>
                <c:pt idx="3">
                  <c:v>0.21281</c:v>
                </c:pt>
                <c:pt idx="4">
                  <c:v>0.17079</c:v>
                </c:pt>
                <c:pt idx="5">
                  <c:v>0.16833999999999999</c:v>
                </c:pt>
                <c:pt idx="6">
                  <c:v>0.15773000000000001</c:v>
                </c:pt>
                <c:pt idx="7">
                  <c:v>0.15229000000000001</c:v>
                </c:pt>
                <c:pt idx="8">
                  <c:v>0.15432999999999999</c:v>
                </c:pt>
                <c:pt idx="9">
                  <c:v>0.21138000000000001</c:v>
                </c:pt>
                <c:pt idx="10">
                  <c:v>0.33213999999999999</c:v>
                </c:pt>
                <c:pt idx="11">
                  <c:v>0.35078999999999999</c:v>
                </c:pt>
                <c:pt idx="12">
                  <c:v>0.39063999999999999</c:v>
                </c:pt>
                <c:pt idx="13">
                  <c:v>0.50653999999999999</c:v>
                </c:pt>
                <c:pt idx="14">
                  <c:v>0.56254000000000004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15264"/>
        <c:axId val="114317184"/>
      </c:scatterChart>
      <c:valAx>
        <c:axId val="114315264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317184"/>
        <c:crosses val="autoZero"/>
        <c:crossBetween val="midCat"/>
      </c:valAx>
      <c:valAx>
        <c:axId val="114317184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 coef a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4315264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Assuming </a:t>
            </a:r>
            <a:r>
              <a:rPr lang="en-US" baseline="0" dirty="0" smtClean="0"/>
              <a:t> </a:t>
            </a:r>
            <a:r>
              <a:rPr lang="en-US" dirty="0" smtClean="0"/>
              <a:t>Case 1 Model IOPs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a!$B$5:$B$19</c:f>
              <c:numCache>
                <c:formatCode>0.00E+00</c:formatCode>
                <c:ptCount val="15"/>
                <c:pt idx="0">
                  <c:v>4.3906000000000001E-2</c:v>
                </c:pt>
                <c:pt idx="1">
                  <c:v>4.5248999999999998E-2</c:v>
                </c:pt>
                <c:pt idx="2">
                  <c:v>4.6315000000000002E-2</c:v>
                </c:pt>
                <c:pt idx="3">
                  <c:v>4.2136E-2</c:v>
                </c:pt>
                <c:pt idx="4">
                  <c:v>4.0514000000000001E-2</c:v>
                </c:pt>
                <c:pt idx="5">
                  <c:v>4.9235000000000001E-2</c:v>
                </c:pt>
                <c:pt idx="6">
                  <c:v>5.4539999999999998E-2</c:v>
                </c:pt>
                <c:pt idx="7">
                  <c:v>6.4534999999999995E-2</c:v>
                </c:pt>
                <c:pt idx="8">
                  <c:v>7.5624999999999998E-2</c:v>
                </c:pt>
                <c:pt idx="9">
                  <c:v>0.14099</c:v>
                </c:pt>
                <c:pt idx="10">
                  <c:v>0.26982</c:v>
                </c:pt>
                <c:pt idx="11">
                  <c:v>0.29724</c:v>
                </c:pt>
                <c:pt idx="12">
                  <c:v>0.34621000000000002</c:v>
                </c:pt>
                <c:pt idx="13">
                  <c:v>0.45056000000000002</c:v>
                </c:pt>
                <c:pt idx="14">
                  <c:v>0.52076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a!$C$5:$C$19</c:f>
              <c:numCache>
                <c:formatCode>0.00E+00</c:formatCode>
                <c:ptCount val="15"/>
                <c:pt idx="0">
                  <c:v>4.5992999999999999E-2</c:v>
                </c:pt>
                <c:pt idx="1">
                  <c:v>4.7317999999999999E-2</c:v>
                </c:pt>
                <c:pt idx="2">
                  <c:v>4.8122999999999999E-2</c:v>
                </c:pt>
                <c:pt idx="3">
                  <c:v>4.3666999999999997E-2</c:v>
                </c:pt>
                <c:pt idx="4">
                  <c:v>4.1764000000000003E-2</c:v>
                </c:pt>
                <c:pt idx="5">
                  <c:v>5.0154999999999998E-2</c:v>
                </c:pt>
                <c:pt idx="6">
                  <c:v>5.5216000000000001E-2</c:v>
                </c:pt>
                <c:pt idx="7">
                  <c:v>6.5046000000000007E-2</c:v>
                </c:pt>
                <c:pt idx="8">
                  <c:v>7.6014999999999999E-2</c:v>
                </c:pt>
                <c:pt idx="9">
                  <c:v>0.14136000000000001</c:v>
                </c:pt>
                <c:pt idx="10">
                  <c:v>0.27016000000000001</c:v>
                </c:pt>
                <c:pt idx="11">
                  <c:v>0.29762</c:v>
                </c:pt>
                <c:pt idx="12">
                  <c:v>0.34660999999999997</c:v>
                </c:pt>
                <c:pt idx="13">
                  <c:v>0.45129999999999998</c:v>
                </c:pt>
                <c:pt idx="14">
                  <c:v>0.52110999999999996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a!$D$5:$D$19</c:f>
              <c:numCache>
                <c:formatCode>0.00E+00</c:formatCode>
                <c:ptCount val="15"/>
                <c:pt idx="0">
                  <c:v>4.8030000000000003E-2</c:v>
                </c:pt>
                <c:pt idx="1">
                  <c:v>4.9334000000000003E-2</c:v>
                </c:pt>
                <c:pt idx="2">
                  <c:v>4.9880000000000001E-2</c:v>
                </c:pt>
                <c:pt idx="3">
                  <c:v>4.5155000000000001E-2</c:v>
                </c:pt>
                <c:pt idx="4">
                  <c:v>4.2980999999999998E-2</c:v>
                </c:pt>
                <c:pt idx="5">
                  <c:v>5.1055000000000003E-2</c:v>
                </c:pt>
                <c:pt idx="6">
                  <c:v>5.5881E-2</c:v>
                </c:pt>
                <c:pt idx="7">
                  <c:v>6.5550999999999998E-2</c:v>
                </c:pt>
                <c:pt idx="8">
                  <c:v>7.6398999999999995E-2</c:v>
                </c:pt>
                <c:pt idx="9">
                  <c:v>0.14172000000000001</c:v>
                </c:pt>
                <c:pt idx="10">
                  <c:v>0.27050000000000002</c:v>
                </c:pt>
                <c:pt idx="11">
                  <c:v>0.29798000000000002</c:v>
                </c:pt>
                <c:pt idx="12">
                  <c:v>0.34699999999999998</c:v>
                </c:pt>
                <c:pt idx="13">
                  <c:v>0.45204</c:v>
                </c:pt>
                <c:pt idx="14">
                  <c:v>0.52146000000000003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a!$E$5:$E$19</c:f>
              <c:numCache>
                <c:formatCode>0.00E+00</c:formatCode>
                <c:ptCount val="15"/>
                <c:pt idx="0">
                  <c:v>5.0021999999999997E-2</c:v>
                </c:pt>
                <c:pt idx="1">
                  <c:v>5.1302E-2</c:v>
                </c:pt>
                <c:pt idx="2">
                  <c:v>5.1591999999999999E-2</c:v>
                </c:pt>
                <c:pt idx="3">
                  <c:v>4.6605000000000001E-2</c:v>
                </c:pt>
                <c:pt idx="4">
                  <c:v>4.4165999999999997E-2</c:v>
                </c:pt>
                <c:pt idx="5">
                  <c:v>5.1936000000000003E-2</c:v>
                </c:pt>
                <c:pt idx="6">
                  <c:v>5.6535000000000002E-2</c:v>
                </c:pt>
                <c:pt idx="7">
                  <c:v>6.6048999999999997E-2</c:v>
                </c:pt>
                <c:pt idx="8">
                  <c:v>7.6777999999999999E-2</c:v>
                </c:pt>
                <c:pt idx="9">
                  <c:v>0.14208000000000001</c:v>
                </c:pt>
                <c:pt idx="10">
                  <c:v>0.27084000000000003</c:v>
                </c:pt>
                <c:pt idx="11">
                  <c:v>0.29833999999999999</c:v>
                </c:pt>
                <c:pt idx="12">
                  <c:v>0.34738999999999998</c:v>
                </c:pt>
                <c:pt idx="13">
                  <c:v>0.45277000000000001</c:v>
                </c:pt>
                <c:pt idx="14">
                  <c:v>0.52181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a!$F$5:$F$19</c:f>
              <c:numCache>
                <c:formatCode>0.00E+00</c:formatCode>
                <c:ptCount val="15"/>
                <c:pt idx="0">
                  <c:v>5.1972999999999998E-2</c:v>
                </c:pt>
                <c:pt idx="1">
                  <c:v>5.3226999999999997E-2</c:v>
                </c:pt>
                <c:pt idx="2">
                  <c:v>5.3261000000000003E-2</c:v>
                </c:pt>
                <c:pt idx="3">
                  <c:v>4.8017999999999998E-2</c:v>
                </c:pt>
                <c:pt idx="4">
                  <c:v>4.5322000000000001E-2</c:v>
                </c:pt>
                <c:pt idx="5">
                  <c:v>5.28E-2</c:v>
                </c:pt>
                <c:pt idx="6">
                  <c:v>5.7179000000000001E-2</c:v>
                </c:pt>
                <c:pt idx="7">
                  <c:v>6.6541000000000003E-2</c:v>
                </c:pt>
                <c:pt idx="8">
                  <c:v>7.7151999999999998E-2</c:v>
                </c:pt>
                <c:pt idx="9">
                  <c:v>0.14243</c:v>
                </c:pt>
                <c:pt idx="10">
                  <c:v>0.27117000000000002</c:v>
                </c:pt>
                <c:pt idx="11">
                  <c:v>0.29870000000000002</c:v>
                </c:pt>
                <c:pt idx="12">
                  <c:v>0.34777000000000002</c:v>
                </c:pt>
                <c:pt idx="13">
                  <c:v>0.45349</c:v>
                </c:pt>
                <c:pt idx="14">
                  <c:v>0.52215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a!$G$5:$G$19</c:f>
              <c:numCache>
                <c:formatCode>0.00E+00</c:formatCode>
                <c:ptCount val="15"/>
                <c:pt idx="0">
                  <c:v>5.3886000000000003E-2</c:v>
                </c:pt>
                <c:pt idx="1">
                  <c:v>5.5111E-2</c:v>
                </c:pt>
                <c:pt idx="2">
                  <c:v>5.4892999999999997E-2</c:v>
                </c:pt>
                <c:pt idx="3">
                  <c:v>4.9398999999999998E-2</c:v>
                </c:pt>
                <c:pt idx="4">
                  <c:v>4.6453000000000001E-2</c:v>
                </c:pt>
                <c:pt idx="5">
                  <c:v>5.3648000000000001E-2</c:v>
                </c:pt>
                <c:pt idx="6">
                  <c:v>5.7814999999999998E-2</c:v>
                </c:pt>
                <c:pt idx="7">
                  <c:v>6.7027000000000003E-2</c:v>
                </c:pt>
                <c:pt idx="8">
                  <c:v>7.7521999999999994E-2</c:v>
                </c:pt>
                <c:pt idx="9">
                  <c:v>0.14277999999999999</c:v>
                </c:pt>
                <c:pt idx="10">
                  <c:v>0.27150000000000002</c:v>
                </c:pt>
                <c:pt idx="11">
                  <c:v>0.29905999999999999</c:v>
                </c:pt>
                <c:pt idx="12">
                  <c:v>0.34814000000000001</c:v>
                </c:pt>
                <c:pt idx="13">
                  <c:v>0.45419999999999999</c:v>
                </c:pt>
                <c:pt idx="14">
                  <c:v>0.52249000000000001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a!$H$5:$H$19</c:f>
              <c:numCache>
                <c:formatCode>0.00E+00</c:formatCode>
                <c:ptCount val="15"/>
                <c:pt idx="0">
                  <c:v>5.8519000000000002E-2</c:v>
                </c:pt>
                <c:pt idx="1">
                  <c:v>5.9664000000000002E-2</c:v>
                </c:pt>
                <c:pt idx="2">
                  <c:v>5.8824000000000001E-2</c:v>
                </c:pt>
                <c:pt idx="3">
                  <c:v>5.2726000000000002E-2</c:v>
                </c:pt>
                <c:pt idx="4">
                  <c:v>4.9175999999999997E-2</c:v>
                </c:pt>
                <c:pt idx="5">
                  <c:v>5.5705999999999999E-2</c:v>
                </c:pt>
                <c:pt idx="6">
                  <c:v>5.9367999999999997E-2</c:v>
                </c:pt>
                <c:pt idx="7">
                  <c:v>6.8221000000000004E-2</c:v>
                </c:pt>
                <c:pt idx="8">
                  <c:v>7.843E-2</c:v>
                </c:pt>
                <c:pt idx="9">
                  <c:v>0.14363000000000001</c:v>
                </c:pt>
                <c:pt idx="10">
                  <c:v>0.27231</c:v>
                </c:pt>
                <c:pt idx="11">
                  <c:v>0.29992999999999997</c:v>
                </c:pt>
                <c:pt idx="12">
                  <c:v>0.34906999999999999</c:v>
                </c:pt>
                <c:pt idx="13">
                  <c:v>0.45594000000000001</c:v>
                </c:pt>
                <c:pt idx="14">
                  <c:v>0.52334000000000003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a!$I$4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a!$I$5:$I$19</c:f>
              <c:numCache>
                <c:formatCode>0.00E+00</c:formatCode>
                <c:ptCount val="15"/>
                <c:pt idx="0">
                  <c:v>6.2967999999999996E-2</c:v>
                </c:pt>
                <c:pt idx="1">
                  <c:v>6.4020999999999995E-2</c:v>
                </c:pt>
                <c:pt idx="2">
                  <c:v>6.2570000000000001E-2</c:v>
                </c:pt>
                <c:pt idx="3">
                  <c:v>5.5896000000000001E-2</c:v>
                </c:pt>
                <c:pt idx="4">
                  <c:v>5.1774000000000001E-2</c:v>
                </c:pt>
                <c:pt idx="5">
                  <c:v>5.7688000000000003E-2</c:v>
                </c:pt>
                <c:pt idx="6">
                  <c:v>6.0878000000000002E-2</c:v>
                </c:pt>
                <c:pt idx="7">
                  <c:v>6.9388000000000005E-2</c:v>
                </c:pt>
                <c:pt idx="8">
                  <c:v>7.9316999999999999E-2</c:v>
                </c:pt>
                <c:pt idx="9">
                  <c:v>0.14446000000000001</c:v>
                </c:pt>
                <c:pt idx="10">
                  <c:v>0.27309</c:v>
                </c:pt>
                <c:pt idx="11">
                  <c:v>0.30079</c:v>
                </c:pt>
                <c:pt idx="12">
                  <c:v>0.34997</c:v>
                </c:pt>
                <c:pt idx="13">
                  <c:v>0.45765</c:v>
                </c:pt>
                <c:pt idx="14">
                  <c:v>0.52417999999999998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a!$J$4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a!$J$5:$J$19</c:f>
              <c:numCache>
                <c:formatCode>0.00E+00</c:formatCode>
                <c:ptCount val="15"/>
                <c:pt idx="0">
                  <c:v>6.7257999999999998E-2</c:v>
                </c:pt>
                <c:pt idx="1">
                  <c:v>6.8212999999999996E-2</c:v>
                </c:pt>
                <c:pt idx="2">
                  <c:v>6.6160999999999998E-2</c:v>
                </c:pt>
                <c:pt idx="3">
                  <c:v>5.8932999999999999E-2</c:v>
                </c:pt>
                <c:pt idx="4">
                  <c:v>5.4264E-2</c:v>
                </c:pt>
                <c:pt idx="5">
                  <c:v>5.9603000000000003E-2</c:v>
                </c:pt>
                <c:pt idx="6">
                  <c:v>6.2350000000000003E-2</c:v>
                </c:pt>
                <c:pt idx="7">
                  <c:v>7.0529999999999995E-2</c:v>
                </c:pt>
                <c:pt idx="8">
                  <c:v>8.0185000000000006E-2</c:v>
                </c:pt>
                <c:pt idx="9">
                  <c:v>0.14527000000000001</c:v>
                </c:pt>
                <c:pt idx="10">
                  <c:v>0.27385999999999999</c:v>
                </c:pt>
                <c:pt idx="11">
                  <c:v>0.30163000000000001</c:v>
                </c:pt>
                <c:pt idx="12">
                  <c:v>0.35085</c:v>
                </c:pt>
                <c:pt idx="13">
                  <c:v>0.45932000000000001</c:v>
                </c:pt>
                <c:pt idx="14">
                  <c:v>0.52500999999999998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a!$K$4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a!$K$5:$K$19</c:f>
              <c:numCache>
                <c:formatCode>0.00E+00</c:formatCode>
                <c:ptCount val="15"/>
                <c:pt idx="0">
                  <c:v>7.1412000000000003E-2</c:v>
                </c:pt>
                <c:pt idx="1">
                  <c:v>7.2260000000000005E-2</c:v>
                </c:pt>
                <c:pt idx="2">
                  <c:v>6.9617999999999999E-2</c:v>
                </c:pt>
                <c:pt idx="3">
                  <c:v>6.1856000000000001E-2</c:v>
                </c:pt>
                <c:pt idx="4">
                  <c:v>5.6661999999999997E-2</c:v>
                </c:pt>
                <c:pt idx="5">
                  <c:v>6.1462000000000003E-2</c:v>
                </c:pt>
                <c:pt idx="6">
                  <c:v>6.3788999999999998E-2</c:v>
                </c:pt>
                <c:pt idx="7">
                  <c:v>7.1650000000000005E-2</c:v>
                </c:pt>
                <c:pt idx="8">
                  <c:v>8.1036999999999998E-2</c:v>
                </c:pt>
                <c:pt idx="9">
                  <c:v>0.14607000000000001</c:v>
                </c:pt>
                <c:pt idx="10">
                  <c:v>0.27461999999999998</c:v>
                </c:pt>
                <c:pt idx="11">
                  <c:v>0.30245</c:v>
                </c:pt>
                <c:pt idx="12">
                  <c:v>0.35171999999999998</c:v>
                </c:pt>
                <c:pt idx="13">
                  <c:v>0.46095000000000003</c:v>
                </c:pt>
                <c:pt idx="14">
                  <c:v>0.52583999999999997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a!$L$4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a!$L$5:$L$19</c:f>
              <c:numCache>
                <c:formatCode>0.00E+00</c:formatCode>
                <c:ptCount val="15"/>
                <c:pt idx="0">
                  <c:v>7.5443999999999997E-2</c:v>
                </c:pt>
                <c:pt idx="1">
                  <c:v>7.6180999999999999E-2</c:v>
                </c:pt>
                <c:pt idx="2">
                  <c:v>7.2955999999999993E-2</c:v>
                </c:pt>
                <c:pt idx="3">
                  <c:v>6.4677999999999999E-2</c:v>
                </c:pt>
                <c:pt idx="4">
                  <c:v>5.8978999999999997E-2</c:v>
                </c:pt>
                <c:pt idx="5">
                  <c:v>6.3269000000000006E-2</c:v>
                </c:pt>
                <c:pt idx="6">
                  <c:v>6.5198000000000006E-2</c:v>
                </c:pt>
                <c:pt idx="7">
                  <c:v>7.2751999999999997E-2</c:v>
                </c:pt>
                <c:pt idx="8">
                  <c:v>8.1875000000000003E-2</c:v>
                </c:pt>
                <c:pt idx="9">
                  <c:v>0.14685000000000001</c:v>
                </c:pt>
                <c:pt idx="10">
                  <c:v>0.27535999999999999</c:v>
                </c:pt>
                <c:pt idx="11">
                  <c:v>0.30326999999999998</c:v>
                </c:pt>
                <c:pt idx="12">
                  <c:v>0.35256999999999999</c:v>
                </c:pt>
                <c:pt idx="13">
                  <c:v>0.46256999999999998</c:v>
                </c:pt>
                <c:pt idx="14">
                  <c:v>0.52666000000000002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a!$M$4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a!$M$5:$M$19</c:f>
              <c:numCache>
                <c:formatCode>0.00E+00</c:formatCode>
                <c:ptCount val="15"/>
                <c:pt idx="0">
                  <c:v>8.2438999999999998E-2</c:v>
                </c:pt>
                <c:pt idx="1">
                  <c:v>8.2961999999999994E-2</c:v>
                </c:pt>
                <c:pt idx="2">
                  <c:v>7.8708E-2</c:v>
                </c:pt>
                <c:pt idx="3">
                  <c:v>6.9541000000000006E-2</c:v>
                </c:pt>
                <c:pt idx="4">
                  <c:v>6.2974000000000002E-2</c:v>
                </c:pt>
                <c:pt idx="5">
                  <c:v>6.6411999999999999E-2</c:v>
                </c:pt>
                <c:pt idx="6">
                  <c:v>6.7669000000000007E-2</c:v>
                </c:pt>
                <c:pt idx="7">
                  <c:v>7.4693999999999997E-2</c:v>
                </c:pt>
                <c:pt idx="8">
                  <c:v>8.3349999999999994E-2</c:v>
                </c:pt>
                <c:pt idx="9">
                  <c:v>0.14821999999999999</c:v>
                </c:pt>
                <c:pt idx="10">
                  <c:v>0.27667000000000003</c:v>
                </c:pt>
                <c:pt idx="11">
                  <c:v>0.30470000000000003</c:v>
                </c:pt>
                <c:pt idx="12">
                  <c:v>0.35405999999999999</c:v>
                </c:pt>
                <c:pt idx="13">
                  <c:v>0.46540999999999999</c:v>
                </c:pt>
                <c:pt idx="14">
                  <c:v>0.52812999999999999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a!$N$4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a!$N$5:$N$19</c:f>
              <c:numCache>
                <c:formatCode>0.00E+00</c:formatCode>
                <c:ptCount val="15"/>
                <c:pt idx="0">
                  <c:v>8.9143E-2</c:v>
                </c:pt>
                <c:pt idx="1">
                  <c:v>8.9440000000000006E-2</c:v>
                </c:pt>
                <c:pt idx="2">
                  <c:v>8.4180000000000005E-2</c:v>
                </c:pt>
                <c:pt idx="3">
                  <c:v>7.4164999999999995E-2</c:v>
                </c:pt>
                <c:pt idx="4">
                  <c:v>6.6775000000000001E-2</c:v>
                </c:pt>
                <c:pt idx="5">
                  <c:v>6.9432999999999995E-2</c:v>
                </c:pt>
                <c:pt idx="6">
                  <c:v>7.0067000000000004E-2</c:v>
                </c:pt>
                <c:pt idx="7">
                  <c:v>7.6589000000000004E-2</c:v>
                </c:pt>
                <c:pt idx="8">
                  <c:v>8.4790000000000004E-2</c:v>
                </c:pt>
                <c:pt idx="9">
                  <c:v>0.14956</c:v>
                </c:pt>
                <c:pt idx="10">
                  <c:v>0.27794000000000002</c:v>
                </c:pt>
                <c:pt idx="11">
                  <c:v>0.30610999999999999</c:v>
                </c:pt>
                <c:pt idx="12">
                  <c:v>0.35552</c:v>
                </c:pt>
                <c:pt idx="13">
                  <c:v>0.46817999999999999</c:v>
                </c:pt>
                <c:pt idx="14">
                  <c:v>0.52958000000000005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a!$O$4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a!$O$5:$O$19</c:f>
              <c:numCache>
                <c:formatCode>0.00E+00</c:formatCode>
                <c:ptCount val="15"/>
                <c:pt idx="0">
                  <c:v>9.5600000000000004E-2</c:v>
                </c:pt>
                <c:pt idx="1">
                  <c:v>9.5661999999999997E-2</c:v>
                </c:pt>
                <c:pt idx="2">
                  <c:v>8.9415999999999995E-2</c:v>
                </c:pt>
                <c:pt idx="3">
                  <c:v>7.8588000000000005E-2</c:v>
                </c:pt>
                <c:pt idx="4">
                  <c:v>7.0414000000000004E-2</c:v>
                </c:pt>
                <c:pt idx="5">
                  <c:v>7.2349999999999998E-2</c:v>
                </c:pt>
                <c:pt idx="6">
                  <c:v>7.2403999999999996E-2</c:v>
                </c:pt>
                <c:pt idx="7">
                  <c:v>7.8444E-2</c:v>
                </c:pt>
                <c:pt idx="8">
                  <c:v>8.6198999999999998E-2</c:v>
                </c:pt>
                <c:pt idx="9">
                  <c:v>0.15085999999999999</c:v>
                </c:pt>
                <c:pt idx="10">
                  <c:v>0.27918999999999999</c:v>
                </c:pt>
                <c:pt idx="11">
                  <c:v>0.30748999999999999</c:v>
                </c:pt>
                <c:pt idx="12">
                  <c:v>0.35694999999999999</c:v>
                </c:pt>
                <c:pt idx="13">
                  <c:v>0.47088999999999998</c:v>
                </c:pt>
                <c:pt idx="14">
                  <c:v>0.53102000000000005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a!$P$4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a!$P$5:$P$19</c:f>
              <c:numCache>
                <c:formatCode>0.00E+00</c:formatCode>
                <c:ptCount val="15"/>
                <c:pt idx="0">
                  <c:v>0.10184</c:v>
                </c:pt>
                <c:pt idx="1">
                  <c:v>0.10166</c:v>
                </c:pt>
                <c:pt idx="2">
                  <c:v>9.4449000000000005E-2</c:v>
                </c:pt>
                <c:pt idx="3">
                  <c:v>8.2838999999999996E-2</c:v>
                </c:pt>
                <c:pt idx="4">
                  <c:v>7.3913000000000006E-2</c:v>
                </c:pt>
                <c:pt idx="5">
                  <c:v>7.5176999999999994E-2</c:v>
                </c:pt>
                <c:pt idx="6">
                  <c:v>7.4686000000000002E-2</c:v>
                </c:pt>
                <c:pt idx="7">
                  <c:v>8.0264000000000002E-2</c:v>
                </c:pt>
                <c:pt idx="8">
                  <c:v>8.7581000000000006E-2</c:v>
                </c:pt>
                <c:pt idx="9">
                  <c:v>0.15214</c:v>
                </c:pt>
                <c:pt idx="10">
                  <c:v>0.28040999999999999</c:v>
                </c:pt>
                <c:pt idx="11">
                  <c:v>0.30884</c:v>
                </c:pt>
                <c:pt idx="12">
                  <c:v>0.35835</c:v>
                </c:pt>
                <c:pt idx="13">
                  <c:v>0.47355000000000003</c:v>
                </c:pt>
                <c:pt idx="14">
                  <c:v>0.53244999999999998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a!$Q$4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a!$Q$5:$Q$19</c:f>
              <c:numCache>
                <c:formatCode>0.00E+00</c:formatCode>
                <c:ptCount val="15"/>
                <c:pt idx="0">
                  <c:v>0.1079</c:v>
                </c:pt>
                <c:pt idx="1">
                  <c:v>0.10747</c:v>
                </c:pt>
                <c:pt idx="2">
                  <c:v>9.9304000000000003E-2</c:v>
                </c:pt>
                <c:pt idx="3">
                  <c:v>8.6939000000000002E-2</c:v>
                </c:pt>
                <c:pt idx="4">
                  <c:v>7.7288999999999997E-2</c:v>
                </c:pt>
                <c:pt idx="5">
                  <c:v>7.7923999999999993E-2</c:v>
                </c:pt>
                <c:pt idx="6">
                  <c:v>7.6920000000000002E-2</c:v>
                </c:pt>
                <c:pt idx="7">
                  <c:v>8.2053000000000001E-2</c:v>
                </c:pt>
                <c:pt idx="8">
                  <c:v>8.8939000000000004E-2</c:v>
                </c:pt>
                <c:pt idx="9">
                  <c:v>0.15339</c:v>
                </c:pt>
                <c:pt idx="10">
                  <c:v>0.28161999999999998</c:v>
                </c:pt>
                <c:pt idx="11">
                  <c:v>0.31018000000000001</c:v>
                </c:pt>
                <c:pt idx="12">
                  <c:v>0.35972999999999999</c:v>
                </c:pt>
                <c:pt idx="13">
                  <c:v>0.47616999999999998</c:v>
                </c:pt>
                <c:pt idx="14">
                  <c:v>0.53386999999999996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a!$R$4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a!$R$5:$R$19</c:f>
              <c:numCache>
                <c:formatCode>0.00E+00</c:formatCode>
                <c:ptCount val="15"/>
                <c:pt idx="0">
                  <c:v>0.10388</c:v>
                </c:pt>
                <c:pt idx="1">
                  <c:v>0.10362</c:v>
                </c:pt>
                <c:pt idx="2">
                  <c:v>9.6086000000000005E-2</c:v>
                </c:pt>
                <c:pt idx="3">
                  <c:v>8.4222000000000005E-2</c:v>
                </c:pt>
                <c:pt idx="4">
                  <c:v>7.5051000000000007E-2</c:v>
                </c:pt>
                <c:pt idx="5">
                  <c:v>7.6101000000000002E-2</c:v>
                </c:pt>
                <c:pt idx="6">
                  <c:v>7.5436000000000003E-2</c:v>
                </c:pt>
                <c:pt idx="7">
                  <c:v>8.0864000000000005E-2</c:v>
                </c:pt>
                <c:pt idx="8">
                  <c:v>8.8036000000000003E-2</c:v>
                </c:pt>
                <c:pt idx="9">
                  <c:v>0.15256</c:v>
                </c:pt>
                <c:pt idx="10">
                  <c:v>0.28082000000000001</c:v>
                </c:pt>
                <c:pt idx="11">
                  <c:v>0.30929000000000001</c:v>
                </c:pt>
                <c:pt idx="12">
                  <c:v>0.35881000000000002</c:v>
                </c:pt>
                <c:pt idx="13">
                  <c:v>0.47443000000000002</c:v>
                </c:pt>
                <c:pt idx="14">
                  <c:v>0.53291999999999995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a!$S$4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a!$S$5:$S$19</c:f>
              <c:numCache>
                <c:formatCode>0.00E+00</c:formatCode>
                <c:ptCount val="15"/>
                <c:pt idx="0">
                  <c:v>9.9783999999999998E-2</c:v>
                </c:pt>
                <c:pt idx="1">
                  <c:v>9.9684999999999996E-2</c:v>
                </c:pt>
                <c:pt idx="2">
                  <c:v>9.2791999999999999E-2</c:v>
                </c:pt>
                <c:pt idx="3">
                  <c:v>8.1439999999999999E-2</c:v>
                </c:pt>
                <c:pt idx="4">
                  <c:v>7.2761000000000006E-2</c:v>
                </c:pt>
                <c:pt idx="5">
                  <c:v>7.4244000000000004E-2</c:v>
                </c:pt>
                <c:pt idx="6">
                  <c:v>7.3930999999999997E-2</c:v>
                </c:pt>
                <c:pt idx="7">
                  <c:v>7.9660999999999996E-2</c:v>
                </c:pt>
                <c:pt idx="8">
                  <c:v>8.7123000000000006E-2</c:v>
                </c:pt>
                <c:pt idx="9">
                  <c:v>0.15171999999999999</c:v>
                </c:pt>
                <c:pt idx="10">
                  <c:v>0.28000999999999998</c:v>
                </c:pt>
                <c:pt idx="11">
                  <c:v>0.30840000000000001</c:v>
                </c:pt>
                <c:pt idx="12">
                  <c:v>0.35788999999999999</c:v>
                </c:pt>
                <c:pt idx="13">
                  <c:v>0.47266999999999998</c:v>
                </c:pt>
                <c:pt idx="14">
                  <c:v>0.53197000000000005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a!$T$4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a!$T$5:$T$19</c:f>
              <c:numCache>
                <c:formatCode>0.00E+00</c:formatCode>
                <c:ptCount val="15"/>
                <c:pt idx="0">
                  <c:v>9.5600000000000004E-2</c:v>
                </c:pt>
                <c:pt idx="1">
                  <c:v>9.5661999999999997E-2</c:v>
                </c:pt>
                <c:pt idx="2">
                  <c:v>8.9415999999999995E-2</c:v>
                </c:pt>
                <c:pt idx="3">
                  <c:v>7.8588000000000005E-2</c:v>
                </c:pt>
                <c:pt idx="4">
                  <c:v>7.0414000000000004E-2</c:v>
                </c:pt>
                <c:pt idx="5">
                  <c:v>7.2349999999999998E-2</c:v>
                </c:pt>
                <c:pt idx="6">
                  <c:v>7.2403999999999996E-2</c:v>
                </c:pt>
                <c:pt idx="7">
                  <c:v>7.8444E-2</c:v>
                </c:pt>
                <c:pt idx="8">
                  <c:v>8.6198999999999998E-2</c:v>
                </c:pt>
                <c:pt idx="9">
                  <c:v>0.15085999999999999</c:v>
                </c:pt>
                <c:pt idx="10">
                  <c:v>0.27918999999999999</c:v>
                </c:pt>
                <c:pt idx="11">
                  <c:v>0.30748999999999999</c:v>
                </c:pt>
                <c:pt idx="12">
                  <c:v>0.35694999999999999</c:v>
                </c:pt>
                <c:pt idx="13">
                  <c:v>0.47088999999999998</c:v>
                </c:pt>
                <c:pt idx="14">
                  <c:v>0.53102000000000005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a!$U$4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a!$U$5:$U$19</c:f>
              <c:numCache>
                <c:formatCode>0.00E+00</c:formatCode>
                <c:ptCount val="15"/>
                <c:pt idx="0">
                  <c:v>9.1320999999999999E-2</c:v>
                </c:pt>
                <c:pt idx="1">
                  <c:v>9.1540999999999997E-2</c:v>
                </c:pt>
                <c:pt idx="2">
                  <c:v>8.5949999999999999E-2</c:v>
                </c:pt>
                <c:pt idx="3">
                  <c:v>7.5660000000000005E-2</c:v>
                </c:pt>
                <c:pt idx="4">
                  <c:v>6.8004999999999996E-2</c:v>
                </c:pt>
                <c:pt idx="5">
                  <c:v>7.0416000000000006E-2</c:v>
                </c:pt>
                <c:pt idx="6">
                  <c:v>7.0852999999999999E-2</c:v>
                </c:pt>
                <c:pt idx="7">
                  <c:v>7.7212000000000003E-2</c:v>
                </c:pt>
                <c:pt idx="8">
                  <c:v>8.5263000000000005E-2</c:v>
                </c:pt>
                <c:pt idx="9">
                  <c:v>0.15</c:v>
                </c:pt>
                <c:pt idx="10">
                  <c:v>0.27836</c:v>
                </c:pt>
                <c:pt idx="11">
                  <c:v>0.30657000000000001</c:v>
                </c:pt>
                <c:pt idx="12">
                  <c:v>0.35599999999999998</c:v>
                </c:pt>
                <c:pt idx="13">
                  <c:v>0.46909000000000001</c:v>
                </c:pt>
                <c:pt idx="14">
                  <c:v>0.53005999999999998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a!$V$4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a!$A$5:$A$19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a!$V$5:$V$19</c:f>
              <c:numCache>
                <c:formatCode>0.00E+00</c:formatCode>
                <c:ptCount val="15"/>
                <c:pt idx="0">
                  <c:v>8.6937E-2</c:v>
                </c:pt>
                <c:pt idx="1">
                  <c:v>8.7312000000000001E-2</c:v>
                </c:pt>
                <c:pt idx="2">
                  <c:v>8.2383999999999999E-2</c:v>
                </c:pt>
                <c:pt idx="3">
                  <c:v>7.2648000000000004E-2</c:v>
                </c:pt>
                <c:pt idx="4">
                  <c:v>6.5527000000000002E-2</c:v>
                </c:pt>
                <c:pt idx="5">
                  <c:v>6.8439E-2</c:v>
                </c:pt>
                <c:pt idx="6">
                  <c:v>6.9275000000000003E-2</c:v>
                </c:pt>
                <c:pt idx="7">
                  <c:v>7.5962000000000002E-2</c:v>
                </c:pt>
                <c:pt idx="8">
                  <c:v>8.4312999999999999E-2</c:v>
                </c:pt>
                <c:pt idx="9">
                  <c:v>0.14912</c:v>
                </c:pt>
                <c:pt idx="10">
                  <c:v>0.27751999999999999</c:v>
                </c:pt>
                <c:pt idx="11">
                  <c:v>0.30564000000000002</c:v>
                </c:pt>
                <c:pt idx="12">
                  <c:v>0.35504000000000002</c:v>
                </c:pt>
                <c:pt idx="13">
                  <c:v>0.46726000000000001</c:v>
                </c:pt>
                <c:pt idx="14">
                  <c:v>0.52910000000000001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92320"/>
        <c:axId val="118394240"/>
      </c:scatterChart>
      <c:valAx>
        <c:axId val="118392320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394240"/>
        <c:crosses val="autoZero"/>
        <c:crossBetween val="midCat"/>
      </c:valAx>
      <c:valAx>
        <c:axId val="118394240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 coef a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8392320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b!$B$5:$B$19</c:f>
              <c:numCache>
                <c:formatCode>0.00E+00</c:formatCode>
                <c:ptCount val="15"/>
                <c:pt idx="0">
                  <c:v>0.59180999999999995</c:v>
                </c:pt>
                <c:pt idx="1">
                  <c:v>0.57615000000000005</c:v>
                </c:pt>
                <c:pt idx="2">
                  <c:v>0.57826</c:v>
                </c:pt>
                <c:pt idx="3">
                  <c:v>0.59968999999999995</c:v>
                </c:pt>
                <c:pt idx="4">
                  <c:v>0.62129999999999996</c:v>
                </c:pt>
                <c:pt idx="5">
                  <c:v>0.64324999999999999</c:v>
                </c:pt>
                <c:pt idx="6">
                  <c:v>0.67676000000000003</c:v>
                </c:pt>
                <c:pt idx="7">
                  <c:v>0.70352999999999999</c:v>
                </c:pt>
                <c:pt idx="8">
                  <c:v>0.71042000000000005</c:v>
                </c:pt>
                <c:pt idx="9">
                  <c:v>0.71096000000000004</c:v>
                </c:pt>
                <c:pt idx="10">
                  <c:v>0.71153999999999995</c:v>
                </c:pt>
                <c:pt idx="11">
                  <c:v>0.71214999999999995</c:v>
                </c:pt>
                <c:pt idx="12">
                  <c:v>0.71277999999999997</c:v>
                </c:pt>
                <c:pt idx="13">
                  <c:v>0.63163000000000002</c:v>
                </c:pt>
                <c:pt idx="14">
                  <c:v>0.66900000000000004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b!$C$5:$C$19</c:f>
              <c:numCache>
                <c:formatCode>0.00E+00</c:formatCode>
                <c:ptCount val="15"/>
                <c:pt idx="0">
                  <c:v>0.59180999999999995</c:v>
                </c:pt>
                <c:pt idx="1">
                  <c:v>0.57615000000000005</c:v>
                </c:pt>
                <c:pt idx="2">
                  <c:v>0.57826</c:v>
                </c:pt>
                <c:pt idx="3">
                  <c:v>0.59968999999999995</c:v>
                </c:pt>
                <c:pt idx="4">
                  <c:v>0.62129999999999996</c:v>
                </c:pt>
                <c:pt idx="5">
                  <c:v>0.64324999999999999</c:v>
                </c:pt>
                <c:pt idx="6">
                  <c:v>0.67676000000000003</c:v>
                </c:pt>
                <c:pt idx="7">
                  <c:v>0.70352999999999999</c:v>
                </c:pt>
                <c:pt idx="8">
                  <c:v>0.71042000000000005</c:v>
                </c:pt>
                <c:pt idx="9">
                  <c:v>0.71096000000000004</c:v>
                </c:pt>
                <c:pt idx="10">
                  <c:v>0.71153999999999995</c:v>
                </c:pt>
                <c:pt idx="11">
                  <c:v>0.71214999999999995</c:v>
                </c:pt>
                <c:pt idx="12">
                  <c:v>0.71277999999999997</c:v>
                </c:pt>
                <c:pt idx="13">
                  <c:v>0.63163000000000002</c:v>
                </c:pt>
                <c:pt idx="14">
                  <c:v>0.66900000000000004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b!$D$5:$D$19</c:f>
              <c:numCache>
                <c:formatCode>0.00E+00</c:formatCode>
                <c:ptCount val="15"/>
                <c:pt idx="0">
                  <c:v>0.55200000000000005</c:v>
                </c:pt>
                <c:pt idx="1">
                  <c:v>0.53093999999999997</c:v>
                </c:pt>
                <c:pt idx="2">
                  <c:v>0.53207000000000004</c:v>
                </c:pt>
                <c:pt idx="3">
                  <c:v>0.5575</c:v>
                </c:pt>
                <c:pt idx="4">
                  <c:v>0.58284000000000002</c:v>
                </c:pt>
                <c:pt idx="5">
                  <c:v>0.60596000000000005</c:v>
                </c:pt>
                <c:pt idx="6">
                  <c:v>0.64398</c:v>
                </c:pt>
                <c:pt idx="7">
                  <c:v>0.67054000000000002</c:v>
                </c:pt>
                <c:pt idx="8">
                  <c:v>0.67839000000000005</c:v>
                </c:pt>
                <c:pt idx="9">
                  <c:v>0.68045</c:v>
                </c:pt>
                <c:pt idx="10">
                  <c:v>0.68255999999999994</c:v>
                </c:pt>
                <c:pt idx="11">
                  <c:v>0.68469999999999998</c:v>
                </c:pt>
                <c:pt idx="12">
                  <c:v>0.68686000000000003</c:v>
                </c:pt>
                <c:pt idx="13">
                  <c:v>0.59909000000000001</c:v>
                </c:pt>
                <c:pt idx="14">
                  <c:v>0.64224999999999999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b!$E$5:$E$19</c:f>
              <c:numCache>
                <c:formatCode>0.00E+00</c:formatCode>
                <c:ptCount val="15"/>
                <c:pt idx="0">
                  <c:v>0.76256999999999997</c:v>
                </c:pt>
                <c:pt idx="1">
                  <c:v>0.73007999999999995</c:v>
                </c:pt>
                <c:pt idx="2">
                  <c:v>0.73423000000000005</c:v>
                </c:pt>
                <c:pt idx="3">
                  <c:v>0.77842</c:v>
                </c:pt>
                <c:pt idx="4">
                  <c:v>0.81869999999999998</c:v>
                </c:pt>
                <c:pt idx="5">
                  <c:v>0.82242000000000004</c:v>
                </c:pt>
                <c:pt idx="6">
                  <c:v>0.87185999999999997</c:v>
                </c:pt>
                <c:pt idx="7">
                  <c:v>0.92537999999999998</c:v>
                </c:pt>
                <c:pt idx="8">
                  <c:v>0.94116</c:v>
                </c:pt>
                <c:pt idx="9">
                  <c:v>0.94423000000000001</c:v>
                </c:pt>
                <c:pt idx="10">
                  <c:v>0.94733999999999996</c:v>
                </c:pt>
                <c:pt idx="11">
                  <c:v>0.95047999999999999</c:v>
                </c:pt>
                <c:pt idx="12">
                  <c:v>0.95365</c:v>
                </c:pt>
                <c:pt idx="13">
                  <c:v>0.83359000000000005</c:v>
                </c:pt>
                <c:pt idx="14">
                  <c:v>0.89383999999999997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b!$F$4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b!$F$5:$F$19</c:f>
              <c:numCache>
                <c:formatCode>0.00E+00</c:formatCode>
                <c:ptCount val="15"/>
                <c:pt idx="0">
                  <c:v>0.73309000000000002</c:v>
                </c:pt>
                <c:pt idx="1">
                  <c:v>0.67259000000000002</c:v>
                </c:pt>
                <c:pt idx="2">
                  <c:v>0.66964999999999997</c:v>
                </c:pt>
                <c:pt idx="3">
                  <c:v>0.73079000000000005</c:v>
                </c:pt>
                <c:pt idx="4">
                  <c:v>0.78971000000000002</c:v>
                </c:pt>
                <c:pt idx="5">
                  <c:v>0.82738</c:v>
                </c:pt>
                <c:pt idx="6">
                  <c:v>0.88016000000000005</c:v>
                </c:pt>
                <c:pt idx="7">
                  <c:v>0.94984999999999997</c:v>
                </c:pt>
                <c:pt idx="8">
                  <c:v>0.96918000000000004</c:v>
                </c:pt>
                <c:pt idx="9">
                  <c:v>0.97113000000000005</c:v>
                </c:pt>
                <c:pt idx="10">
                  <c:v>0.97311999999999999</c:v>
                </c:pt>
                <c:pt idx="11">
                  <c:v>0.97513000000000005</c:v>
                </c:pt>
                <c:pt idx="12">
                  <c:v>0.97718000000000005</c:v>
                </c:pt>
                <c:pt idx="13">
                  <c:v>0.80091999999999997</c:v>
                </c:pt>
                <c:pt idx="14">
                  <c:v>0.88090000000000002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b!$G$4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b!$G$5:$G$19</c:f>
              <c:numCache>
                <c:formatCode>0.00E+00</c:formatCode>
                <c:ptCount val="15"/>
                <c:pt idx="0">
                  <c:v>0.92835000000000001</c:v>
                </c:pt>
                <c:pt idx="1">
                  <c:v>0.87717999999999996</c:v>
                </c:pt>
                <c:pt idx="2">
                  <c:v>0.87675999999999998</c:v>
                </c:pt>
                <c:pt idx="3">
                  <c:v>0.93257999999999996</c:v>
                </c:pt>
                <c:pt idx="4">
                  <c:v>0.98584000000000005</c:v>
                </c:pt>
                <c:pt idx="5">
                  <c:v>1.0147999999999999</c:v>
                </c:pt>
                <c:pt idx="6">
                  <c:v>1.0580000000000001</c:v>
                </c:pt>
                <c:pt idx="7">
                  <c:v>1.1039000000000001</c:v>
                </c:pt>
                <c:pt idx="8">
                  <c:v>1.1119000000000001</c:v>
                </c:pt>
                <c:pt idx="9">
                  <c:v>1.1071</c:v>
                </c:pt>
                <c:pt idx="10">
                  <c:v>1.1024</c:v>
                </c:pt>
                <c:pt idx="11">
                  <c:v>1.0976999999999999</c:v>
                </c:pt>
                <c:pt idx="12">
                  <c:v>1.0931</c:v>
                </c:pt>
                <c:pt idx="13">
                  <c:v>0.95048999999999995</c:v>
                </c:pt>
                <c:pt idx="14">
                  <c:v>1.0218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b!$H$4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b!$H$5:$H$19</c:f>
              <c:numCache>
                <c:formatCode>0.00E+00</c:formatCode>
                <c:ptCount val="15"/>
                <c:pt idx="0">
                  <c:v>0.71145000000000003</c:v>
                </c:pt>
                <c:pt idx="1">
                  <c:v>0.66347999999999996</c:v>
                </c:pt>
                <c:pt idx="2">
                  <c:v>0.66086999999999996</c:v>
                </c:pt>
                <c:pt idx="3">
                  <c:v>0.70874999999999999</c:v>
                </c:pt>
                <c:pt idx="4">
                  <c:v>0.75451000000000001</c:v>
                </c:pt>
                <c:pt idx="5">
                  <c:v>0.77981999999999996</c:v>
                </c:pt>
                <c:pt idx="6">
                  <c:v>0.82077999999999995</c:v>
                </c:pt>
                <c:pt idx="7">
                  <c:v>0.86499999999999999</c:v>
                </c:pt>
                <c:pt idx="8">
                  <c:v>0.87307000000000001</c:v>
                </c:pt>
                <c:pt idx="9">
                  <c:v>0.86899999999999999</c:v>
                </c:pt>
                <c:pt idx="10">
                  <c:v>0.86497000000000002</c:v>
                </c:pt>
                <c:pt idx="11">
                  <c:v>0.86095999999999995</c:v>
                </c:pt>
                <c:pt idx="12">
                  <c:v>0.85699000000000003</c:v>
                </c:pt>
                <c:pt idx="13">
                  <c:v>0.70835999999999999</c:v>
                </c:pt>
                <c:pt idx="14">
                  <c:v>0.77390999999999999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b!$I$4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b!$I$5:$I$19</c:f>
              <c:numCache>
                <c:formatCode>0.00E+00</c:formatCode>
                <c:ptCount val="15"/>
                <c:pt idx="0">
                  <c:v>0.78239000000000003</c:v>
                </c:pt>
                <c:pt idx="1">
                  <c:v>0.75556000000000001</c:v>
                </c:pt>
                <c:pt idx="2">
                  <c:v>0.75685999999999998</c:v>
                </c:pt>
                <c:pt idx="3">
                  <c:v>0.78905000000000003</c:v>
                </c:pt>
                <c:pt idx="4">
                  <c:v>0.82003000000000004</c:v>
                </c:pt>
                <c:pt idx="5">
                  <c:v>0.83877000000000002</c:v>
                </c:pt>
                <c:pt idx="6">
                  <c:v>0.86434999999999995</c:v>
                </c:pt>
                <c:pt idx="7">
                  <c:v>0.91520999999999997</c:v>
                </c:pt>
                <c:pt idx="8">
                  <c:v>0.91846000000000005</c:v>
                </c:pt>
                <c:pt idx="9">
                  <c:v>0.90495000000000003</c:v>
                </c:pt>
                <c:pt idx="10">
                  <c:v>0.89146999999999998</c:v>
                </c:pt>
                <c:pt idx="11">
                  <c:v>0.87802999999999998</c:v>
                </c:pt>
                <c:pt idx="12">
                  <c:v>0.86460999999999999</c:v>
                </c:pt>
                <c:pt idx="13">
                  <c:v>0.74814000000000003</c:v>
                </c:pt>
                <c:pt idx="14">
                  <c:v>0.80752000000000002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b!$J$4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b!$J$5:$J$19</c:f>
              <c:numCache>
                <c:formatCode>0.00E+00</c:formatCode>
                <c:ptCount val="15"/>
                <c:pt idx="0">
                  <c:v>0.76505999999999996</c:v>
                </c:pt>
                <c:pt idx="1">
                  <c:v>0.73197999999999996</c:v>
                </c:pt>
                <c:pt idx="2">
                  <c:v>0.73104999999999998</c:v>
                </c:pt>
                <c:pt idx="3">
                  <c:v>0.76575000000000004</c:v>
                </c:pt>
                <c:pt idx="4">
                  <c:v>0.79803999999999997</c:v>
                </c:pt>
                <c:pt idx="5">
                  <c:v>0.80732000000000004</c:v>
                </c:pt>
                <c:pt idx="6">
                  <c:v>0.85636999999999996</c:v>
                </c:pt>
                <c:pt idx="7">
                  <c:v>0.90253000000000005</c:v>
                </c:pt>
                <c:pt idx="8">
                  <c:v>0.90974999999999995</c:v>
                </c:pt>
                <c:pt idx="9">
                  <c:v>0.90412000000000003</c:v>
                </c:pt>
                <c:pt idx="10">
                  <c:v>0.89854000000000001</c:v>
                </c:pt>
                <c:pt idx="11">
                  <c:v>0.89298</c:v>
                </c:pt>
                <c:pt idx="12">
                  <c:v>0.88744999999999996</c:v>
                </c:pt>
                <c:pt idx="13">
                  <c:v>0.77720999999999996</c:v>
                </c:pt>
                <c:pt idx="14">
                  <c:v>0.82687999999999995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b!$K$4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b!$K$5:$K$19</c:f>
              <c:numCache>
                <c:formatCode>0.00E+00</c:formatCode>
                <c:ptCount val="15"/>
                <c:pt idx="0">
                  <c:v>0.71740000000000004</c:v>
                </c:pt>
                <c:pt idx="1">
                  <c:v>0.67903999999999998</c:v>
                </c:pt>
                <c:pt idx="2">
                  <c:v>0.67527000000000004</c:v>
                </c:pt>
                <c:pt idx="3">
                  <c:v>0.71011000000000002</c:v>
                </c:pt>
                <c:pt idx="4">
                  <c:v>0.74197000000000002</c:v>
                </c:pt>
                <c:pt idx="5">
                  <c:v>0.74560000000000004</c:v>
                </c:pt>
                <c:pt idx="6">
                  <c:v>0.77876999999999996</c:v>
                </c:pt>
                <c:pt idx="7">
                  <c:v>0.82903000000000004</c:v>
                </c:pt>
                <c:pt idx="8">
                  <c:v>0.83440000000000003</c:v>
                </c:pt>
                <c:pt idx="9">
                  <c:v>0.82421</c:v>
                </c:pt>
                <c:pt idx="10">
                  <c:v>0.81406000000000001</c:v>
                </c:pt>
                <c:pt idx="11">
                  <c:v>0.80393999999999999</c:v>
                </c:pt>
                <c:pt idx="12">
                  <c:v>0.79383999999999999</c:v>
                </c:pt>
                <c:pt idx="13">
                  <c:v>0.68906999999999996</c:v>
                </c:pt>
                <c:pt idx="14">
                  <c:v>0.73745000000000005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b!$L$4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b!$L$5:$L$19</c:f>
              <c:numCache>
                <c:formatCode>0.00E+00</c:formatCode>
                <c:ptCount val="15"/>
                <c:pt idx="0">
                  <c:v>0.7903</c:v>
                </c:pt>
                <c:pt idx="1">
                  <c:v>0.74792999999999998</c:v>
                </c:pt>
                <c:pt idx="2">
                  <c:v>0.74036999999999997</c:v>
                </c:pt>
                <c:pt idx="3">
                  <c:v>0.77212999999999998</c:v>
                </c:pt>
                <c:pt idx="4">
                  <c:v>0.80288000000000004</c:v>
                </c:pt>
                <c:pt idx="5">
                  <c:v>0.82333000000000001</c:v>
                </c:pt>
                <c:pt idx="6">
                  <c:v>0.83516000000000001</c:v>
                </c:pt>
                <c:pt idx="7">
                  <c:v>0.85124999999999995</c:v>
                </c:pt>
                <c:pt idx="8">
                  <c:v>0.85306000000000004</c:v>
                </c:pt>
                <c:pt idx="9">
                  <c:v>0.84997999999999996</c:v>
                </c:pt>
                <c:pt idx="10">
                  <c:v>0.84692999999999996</c:v>
                </c:pt>
                <c:pt idx="11">
                  <c:v>0.84392</c:v>
                </c:pt>
                <c:pt idx="12">
                  <c:v>0.84092999999999996</c:v>
                </c:pt>
                <c:pt idx="13">
                  <c:v>0.746</c:v>
                </c:pt>
                <c:pt idx="14">
                  <c:v>0.79290000000000005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b!$M$4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b!$M$5:$M$19</c:f>
              <c:numCache>
                <c:formatCode>0.00E+00</c:formatCode>
                <c:ptCount val="15"/>
                <c:pt idx="0">
                  <c:v>0.71618000000000004</c:v>
                </c:pt>
                <c:pt idx="1">
                  <c:v>0.67569000000000001</c:v>
                </c:pt>
                <c:pt idx="2">
                  <c:v>0.66851000000000005</c:v>
                </c:pt>
                <c:pt idx="3">
                  <c:v>0.69893000000000005</c:v>
                </c:pt>
                <c:pt idx="4">
                  <c:v>0.72985</c:v>
                </c:pt>
                <c:pt idx="5">
                  <c:v>0.76390000000000002</c:v>
                </c:pt>
                <c:pt idx="6">
                  <c:v>0.79820000000000002</c:v>
                </c:pt>
                <c:pt idx="7">
                  <c:v>0.83953</c:v>
                </c:pt>
                <c:pt idx="8">
                  <c:v>0.84136</c:v>
                </c:pt>
                <c:pt idx="9">
                  <c:v>0.82979000000000003</c:v>
                </c:pt>
                <c:pt idx="10">
                  <c:v>0.81827000000000005</c:v>
                </c:pt>
                <c:pt idx="11">
                  <c:v>0.80676999999999999</c:v>
                </c:pt>
                <c:pt idx="12">
                  <c:v>0.79530000000000001</c:v>
                </c:pt>
                <c:pt idx="13">
                  <c:v>0.70025999999999999</c:v>
                </c:pt>
                <c:pt idx="14">
                  <c:v>0.74722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b!$N$4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b!$N$5:$N$19</c:f>
              <c:numCache>
                <c:formatCode>0.00E+00</c:formatCode>
                <c:ptCount val="15"/>
                <c:pt idx="0">
                  <c:v>0.63421000000000005</c:v>
                </c:pt>
                <c:pt idx="1">
                  <c:v>0.59457000000000004</c:v>
                </c:pt>
                <c:pt idx="2">
                  <c:v>0.58045000000000002</c:v>
                </c:pt>
                <c:pt idx="3">
                  <c:v>0.59604000000000001</c:v>
                </c:pt>
                <c:pt idx="4">
                  <c:v>0.61216000000000004</c:v>
                </c:pt>
                <c:pt idx="5">
                  <c:v>0.63168999999999997</c:v>
                </c:pt>
                <c:pt idx="6">
                  <c:v>0.66242000000000001</c:v>
                </c:pt>
                <c:pt idx="7">
                  <c:v>0.67371000000000003</c:v>
                </c:pt>
                <c:pt idx="8">
                  <c:v>0.66764999999999997</c:v>
                </c:pt>
                <c:pt idx="9">
                  <c:v>0.65654999999999997</c:v>
                </c:pt>
                <c:pt idx="10">
                  <c:v>0.64549000000000001</c:v>
                </c:pt>
                <c:pt idx="11">
                  <c:v>0.63446000000000002</c:v>
                </c:pt>
                <c:pt idx="12">
                  <c:v>0.62346000000000001</c:v>
                </c:pt>
                <c:pt idx="13">
                  <c:v>0.55311999999999995</c:v>
                </c:pt>
                <c:pt idx="14">
                  <c:v>0.56669999999999998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b!$O$4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b!$O$5:$O$19</c:f>
              <c:numCache>
                <c:formatCode>0.00E+00</c:formatCode>
                <c:ptCount val="15"/>
                <c:pt idx="0">
                  <c:v>0.65302000000000004</c:v>
                </c:pt>
                <c:pt idx="1">
                  <c:v>0.62631999999999999</c:v>
                </c:pt>
                <c:pt idx="2">
                  <c:v>0.61600999999999995</c:v>
                </c:pt>
                <c:pt idx="3">
                  <c:v>0.62483</c:v>
                </c:pt>
                <c:pt idx="4">
                  <c:v>0.63312000000000002</c:v>
                </c:pt>
                <c:pt idx="5">
                  <c:v>0.63544</c:v>
                </c:pt>
                <c:pt idx="6">
                  <c:v>0.64410999999999996</c:v>
                </c:pt>
                <c:pt idx="7">
                  <c:v>0.65634999999999999</c:v>
                </c:pt>
                <c:pt idx="8">
                  <c:v>0.65317000000000003</c:v>
                </c:pt>
                <c:pt idx="9">
                  <c:v>0.64476</c:v>
                </c:pt>
                <c:pt idx="10">
                  <c:v>0.63639000000000001</c:v>
                </c:pt>
                <c:pt idx="11">
                  <c:v>0.62804000000000004</c:v>
                </c:pt>
                <c:pt idx="12">
                  <c:v>0.61972000000000005</c:v>
                </c:pt>
                <c:pt idx="13">
                  <c:v>0.56630999999999998</c:v>
                </c:pt>
                <c:pt idx="14">
                  <c:v>0.58091999999999999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b!$P$4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b!$P$5:$P$19</c:f>
              <c:numCache>
                <c:formatCode>0.00E+00</c:formatCode>
                <c:ptCount val="15"/>
                <c:pt idx="0">
                  <c:v>0.60092999999999996</c:v>
                </c:pt>
                <c:pt idx="1">
                  <c:v>0.57228000000000001</c:v>
                </c:pt>
                <c:pt idx="2">
                  <c:v>0.56669999999999998</c:v>
                </c:pt>
                <c:pt idx="3">
                  <c:v>0.58718999999999999</c:v>
                </c:pt>
                <c:pt idx="4">
                  <c:v>0.60765000000000002</c:v>
                </c:pt>
                <c:pt idx="5">
                  <c:v>0.62665000000000004</c:v>
                </c:pt>
                <c:pt idx="6">
                  <c:v>0.6744</c:v>
                </c:pt>
                <c:pt idx="7">
                  <c:v>0.69808999999999999</c:v>
                </c:pt>
                <c:pt idx="8">
                  <c:v>0.69911999999999996</c:v>
                </c:pt>
                <c:pt idx="9">
                  <c:v>0.69352999999999998</c:v>
                </c:pt>
                <c:pt idx="10">
                  <c:v>0.68796999999999997</c:v>
                </c:pt>
                <c:pt idx="11">
                  <c:v>0.68245</c:v>
                </c:pt>
                <c:pt idx="12">
                  <c:v>0.67695000000000005</c:v>
                </c:pt>
                <c:pt idx="13">
                  <c:v>0.59069000000000005</c:v>
                </c:pt>
                <c:pt idx="14">
                  <c:v>0.62626000000000004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b!$Q$4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b!$Q$5:$Q$19</c:f>
              <c:numCache>
                <c:formatCode>0.00E+00</c:formatCode>
                <c:ptCount val="15"/>
                <c:pt idx="0">
                  <c:v>0.53993000000000002</c:v>
                </c:pt>
                <c:pt idx="1">
                  <c:v>0.51324000000000003</c:v>
                </c:pt>
                <c:pt idx="2">
                  <c:v>0.50426000000000004</c:v>
                </c:pt>
                <c:pt idx="3">
                  <c:v>0.51575000000000004</c:v>
                </c:pt>
                <c:pt idx="4">
                  <c:v>0.52839000000000003</c:v>
                </c:pt>
                <c:pt idx="5">
                  <c:v>0.55017000000000005</c:v>
                </c:pt>
                <c:pt idx="6">
                  <c:v>0.54439000000000004</c:v>
                </c:pt>
                <c:pt idx="7">
                  <c:v>0.55171999999999999</c:v>
                </c:pt>
                <c:pt idx="8">
                  <c:v>0.54791999999999996</c:v>
                </c:pt>
                <c:pt idx="9">
                  <c:v>0.53993999999999998</c:v>
                </c:pt>
                <c:pt idx="10">
                  <c:v>0.53200999999999998</c:v>
                </c:pt>
                <c:pt idx="11">
                  <c:v>0.52410000000000001</c:v>
                </c:pt>
                <c:pt idx="12">
                  <c:v>0.51622000000000001</c:v>
                </c:pt>
                <c:pt idx="13">
                  <c:v>0.46943000000000001</c:v>
                </c:pt>
                <c:pt idx="14">
                  <c:v>0.48186000000000001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b!$R$4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b!$R$5:$R$19</c:f>
              <c:numCache>
                <c:formatCode>0.00E+00</c:formatCode>
                <c:ptCount val="15"/>
                <c:pt idx="0">
                  <c:v>0.52248000000000006</c:v>
                </c:pt>
                <c:pt idx="1">
                  <c:v>0.50475999999999999</c:v>
                </c:pt>
                <c:pt idx="2">
                  <c:v>0.50072000000000005</c:v>
                </c:pt>
                <c:pt idx="3">
                  <c:v>0.51212000000000002</c:v>
                </c:pt>
                <c:pt idx="4">
                  <c:v>0.52100000000000002</c:v>
                </c:pt>
                <c:pt idx="5">
                  <c:v>0.50595999999999997</c:v>
                </c:pt>
                <c:pt idx="6">
                  <c:v>0.52280000000000004</c:v>
                </c:pt>
                <c:pt idx="7">
                  <c:v>0.53954999999999997</c:v>
                </c:pt>
                <c:pt idx="8">
                  <c:v>0.53742999999999996</c:v>
                </c:pt>
                <c:pt idx="9">
                  <c:v>0.52907000000000004</c:v>
                </c:pt>
                <c:pt idx="10">
                  <c:v>0.52073999999999998</c:v>
                </c:pt>
                <c:pt idx="11">
                  <c:v>0.51244000000000001</c:v>
                </c:pt>
                <c:pt idx="12">
                  <c:v>0.50416000000000005</c:v>
                </c:pt>
                <c:pt idx="13">
                  <c:v>0.45487</c:v>
                </c:pt>
                <c:pt idx="14">
                  <c:v>0.47114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b!$S$4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b!$S$5:$S$19</c:f>
              <c:numCache>
                <c:formatCode>0.00E+00</c:formatCode>
                <c:ptCount val="15"/>
                <c:pt idx="0">
                  <c:v>0.58587</c:v>
                </c:pt>
                <c:pt idx="1">
                  <c:v>0.57169000000000003</c:v>
                </c:pt>
                <c:pt idx="2">
                  <c:v>0.56598999999999999</c:v>
                </c:pt>
                <c:pt idx="3">
                  <c:v>0.57013000000000003</c:v>
                </c:pt>
                <c:pt idx="4">
                  <c:v>0.57416</c:v>
                </c:pt>
                <c:pt idx="5">
                  <c:v>0.57596000000000003</c:v>
                </c:pt>
                <c:pt idx="6">
                  <c:v>0.58016999999999996</c:v>
                </c:pt>
                <c:pt idx="7">
                  <c:v>0.58742000000000005</c:v>
                </c:pt>
                <c:pt idx="8">
                  <c:v>0.58594000000000002</c:v>
                </c:pt>
                <c:pt idx="9">
                  <c:v>0.58147000000000004</c:v>
                </c:pt>
                <c:pt idx="10">
                  <c:v>0.57704</c:v>
                </c:pt>
                <c:pt idx="11">
                  <c:v>0.57262999999999997</c:v>
                </c:pt>
                <c:pt idx="12">
                  <c:v>0.56825999999999999</c:v>
                </c:pt>
                <c:pt idx="13">
                  <c:v>0.51829999999999998</c:v>
                </c:pt>
                <c:pt idx="14">
                  <c:v>0.53742000000000001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b!$T$4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b!$T$5:$T$19</c:f>
              <c:numCache>
                <c:formatCode>0.00E+00</c:formatCode>
                <c:ptCount val="15"/>
                <c:pt idx="0">
                  <c:v>0.78522000000000003</c:v>
                </c:pt>
                <c:pt idx="1">
                  <c:v>0.76480999999999999</c:v>
                </c:pt>
                <c:pt idx="2">
                  <c:v>0.75534999999999997</c:v>
                </c:pt>
                <c:pt idx="3">
                  <c:v>0.75892000000000004</c:v>
                </c:pt>
                <c:pt idx="4">
                  <c:v>0.76349</c:v>
                </c:pt>
                <c:pt idx="5">
                  <c:v>0.77573999999999999</c:v>
                </c:pt>
                <c:pt idx="6">
                  <c:v>0.79268000000000005</c:v>
                </c:pt>
                <c:pt idx="7">
                  <c:v>0.79842999999999997</c:v>
                </c:pt>
                <c:pt idx="8">
                  <c:v>0.79271000000000003</c:v>
                </c:pt>
                <c:pt idx="9">
                  <c:v>0.78361999999999998</c:v>
                </c:pt>
                <c:pt idx="10">
                  <c:v>0.77456000000000003</c:v>
                </c:pt>
                <c:pt idx="11">
                  <c:v>0.76553000000000004</c:v>
                </c:pt>
                <c:pt idx="12">
                  <c:v>0.75653000000000004</c:v>
                </c:pt>
                <c:pt idx="13">
                  <c:v>0.70665</c:v>
                </c:pt>
                <c:pt idx="14">
                  <c:v>0.71857000000000004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b!$U$4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b!$U$5:$U$19</c:f>
              <c:numCache>
                <c:formatCode>0.00E+00</c:formatCode>
                <c:ptCount val="15"/>
                <c:pt idx="0">
                  <c:v>0.41016000000000002</c:v>
                </c:pt>
                <c:pt idx="1">
                  <c:v>0.39778999999999998</c:v>
                </c:pt>
                <c:pt idx="2">
                  <c:v>0.39184999999999998</c:v>
                </c:pt>
                <c:pt idx="3">
                  <c:v>0.39351999999999998</c:v>
                </c:pt>
                <c:pt idx="4">
                  <c:v>0.39495000000000002</c:v>
                </c:pt>
                <c:pt idx="5">
                  <c:v>0.39290000000000003</c:v>
                </c:pt>
                <c:pt idx="6">
                  <c:v>0.39116000000000001</c:v>
                </c:pt>
                <c:pt idx="7">
                  <c:v>0.39012999999999998</c:v>
                </c:pt>
                <c:pt idx="8">
                  <c:v>0.38623000000000002</c:v>
                </c:pt>
                <c:pt idx="9">
                  <c:v>0.38139000000000001</c:v>
                </c:pt>
                <c:pt idx="10">
                  <c:v>0.37658000000000003</c:v>
                </c:pt>
                <c:pt idx="11">
                  <c:v>0.37180000000000002</c:v>
                </c:pt>
                <c:pt idx="12">
                  <c:v>0.36703999999999998</c:v>
                </c:pt>
                <c:pt idx="13">
                  <c:v>0.34749999999999998</c:v>
                </c:pt>
                <c:pt idx="14">
                  <c:v>0.35369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b!$V$4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b!$V$5:$V$19</c:f>
              <c:numCache>
                <c:formatCode>0.00E+00</c:formatCode>
                <c:ptCount val="15"/>
                <c:pt idx="0">
                  <c:v>0.28853000000000001</c:v>
                </c:pt>
                <c:pt idx="1">
                  <c:v>0.27898000000000001</c:v>
                </c:pt>
                <c:pt idx="2">
                  <c:v>0.27581</c:v>
                </c:pt>
                <c:pt idx="3">
                  <c:v>0.27984999999999999</c:v>
                </c:pt>
                <c:pt idx="4">
                  <c:v>0.28310999999999997</c:v>
                </c:pt>
                <c:pt idx="5">
                  <c:v>0.27807999999999999</c:v>
                </c:pt>
                <c:pt idx="6">
                  <c:v>0.28069</c:v>
                </c:pt>
                <c:pt idx="7">
                  <c:v>0.27604000000000001</c:v>
                </c:pt>
                <c:pt idx="8">
                  <c:v>0.27400000000000002</c:v>
                </c:pt>
                <c:pt idx="9">
                  <c:v>0.27312999999999998</c:v>
                </c:pt>
                <c:pt idx="10">
                  <c:v>0.27228999999999998</c:v>
                </c:pt>
                <c:pt idx="11">
                  <c:v>0.27148</c:v>
                </c:pt>
                <c:pt idx="12">
                  <c:v>0.2707</c:v>
                </c:pt>
                <c:pt idx="13">
                  <c:v>0.25120999999999999</c:v>
                </c:pt>
                <c:pt idx="14">
                  <c:v>0.25517000000000001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99392"/>
        <c:axId val="119101312"/>
      </c:scatterChart>
      <c:valAx>
        <c:axId val="119099392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101312"/>
        <c:crosses val="autoZero"/>
        <c:crossBetween val="midCat"/>
      </c:valAx>
      <c:valAx>
        <c:axId val="119101312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scat coef b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9099392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b!$B$4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b!$B$5:$B$19</c:f>
              <c:numCache>
                <c:formatCode>0.00E+00</c:formatCode>
                <c:ptCount val="15"/>
                <c:pt idx="0">
                  <c:v>0.27401999999999999</c:v>
                </c:pt>
                <c:pt idx="1">
                  <c:v>0.26895000000000002</c:v>
                </c:pt>
                <c:pt idx="2">
                  <c:v>0.26439000000000001</c:v>
                </c:pt>
                <c:pt idx="3">
                  <c:v>0.26024000000000003</c:v>
                </c:pt>
                <c:pt idx="4">
                  <c:v>0.25641999999999998</c:v>
                </c:pt>
                <c:pt idx="5">
                  <c:v>0.25290000000000001</c:v>
                </c:pt>
                <c:pt idx="6">
                  <c:v>0.24961</c:v>
                </c:pt>
                <c:pt idx="7">
                  <c:v>0.24654000000000001</c:v>
                </c:pt>
                <c:pt idx="8">
                  <c:v>0.24365999999999999</c:v>
                </c:pt>
                <c:pt idx="9">
                  <c:v>0.24093000000000001</c:v>
                </c:pt>
                <c:pt idx="10">
                  <c:v>0.23835999999999999</c:v>
                </c:pt>
                <c:pt idx="11">
                  <c:v>0.23591000000000001</c:v>
                </c:pt>
                <c:pt idx="12">
                  <c:v>0.23358000000000001</c:v>
                </c:pt>
                <c:pt idx="13">
                  <c:v>0.23136000000000001</c:v>
                </c:pt>
                <c:pt idx="14">
                  <c:v>0.22922999999999999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b!$C$4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b!$C$5:$C$19</c:f>
              <c:numCache>
                <c:formatCode>0.00E+00</c:formatCode>
                <c:ptCount val="15"/>
                <c:pt idx="0">
                  <c:v>0.28886000000000001</c:v>
                </c:pt>
                <c:pt idx="1">
                  <c:v>0.2838</c:v>
                </c:pt>
                <c:pt idx="2">
                  <c:v>0.27925</c:v>
                </c:pt>
                <c:pt idx="3">
                  <c:v>0.27510000000000001</c:v>
                </c:pt>
                <c:pt idx="4">
                  <c:v>0.27128000000000002</c:v>
                </c:pt>
                <c:pt idx="5">
                  <c:v>0.26776</c:v>
                </c:pt>
                <c:pt idx="6">
                  <c:v>0.26446999999999998</c:v>
                </c:pt>
                <c:pt idx="7">
                  <c:v>0.26140000000000002</c:v>
                </c:pt>
                <c:pt idx="8">
                  <c:v>0.25851000000000002</c:v>
                </c:pt>
                <c:pt idx="9">
                  <c:v>0.25578000000000001</c:v>
                </c:pt>
                <c:pt idx="10">
                  <c:v>0.25319000000000003</c:v>
                </c:pt>
                <c:pt idx="11">
                  <c:v>0.25074000000000002</c:v>
                </c:pt>
                <c:pt idx="12">
                  <c:v>0.24840000000000001</c:v>
                </c:pt>
                <c:pt idx="13">
                  <c:v>0.24615999999999999</c:v>
                </c:pt>
                <c:pt idx="14">
                  <c:v>0.24403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b!$D$4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b!$D$5:$D$19</c:f>
              <c:numCache>
                <c:formatCode>0.00E+00</c:formatCode>
                <c:ptCount val="15"/>
                <c:pt idx="0">
                  <c:v>0.30336999999999997</c:v>
                </c:pt>
                <c:pt idx="1">
                  <c:v>0.29833999999999999</c:v>
                </c:pt>
                <c:pt idx="2">
                  <c:v>0.29380000000000001</c:v>
                </c:pt>
                <c:pt idx="3">
                  <c:v>0.28965999999999997</c:v>
                </c:pt>
                <c:pt idx="4">
                  <c:v>0.28586</c:v>
                </c:pt>
                <c:pt idx="5">
                  <c:v>0.28233999999999998</c:v>
                </c:pt>
                <c:pt idx="6">
                  <c:v>0.27906999999999998</c:v>
                </c:pt>
                <c:pt idx="7">
                  <c:v>0.27600000000000002</c:v>
                </c:pt>
                <c:pt idx="8">
                  <c:v>0.27311000000000002</c:v>
                </c:pt>
                <c:pt idx="9">
                  <c:v>0.27038000000000001</c:v>
                </c:pt>
                <c:pt idx="10">
                  <c:v>0.26779999999999998</c:v>
                </c:pt>
                <c:pt idx="11">
                  <c:v>0.26534000000000002</c:v>
                </c:pt>
                <c:pt idx="12">
                  <c:v>0.26300000000000001</c:v>
                </c:pt>
                <c:pt idx="13">
                  <c:v>0.26075999999999999</c:v>
                </c:pt>
                <c:pt idx="14">
                  <c:v>0.25862000000000002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b!$E$4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b!$E$5:$E$19</c:f>
              <c:numCache>
                <c:formatCode>0.00E+00</c:formatCode>
                <c:ptCount val="15"/>
                <c:pt idx="0">
                  <c:v>0.31758999999999998</c:v>
                </c:pt>
                <c:pt idx="1">
                  <c:v>0.31258999999999998</c:v>
                </c:pt>
                <c:pt idx="2">
                  <c:v>0.30808000000000002</c:v>
                </c:pt>
                <c:pt idx="3">
                  <c:v>0.30396000000000001</c:v>
                </c:pt>
                <c:pt idx="4">
                  <c:v>0.30018</c:v>
                </c:pt>
                <c:pt idx="5">
                  <c:v>0.29668</c:v>
                </c:pt>
                <c:pt idx="6">
                  <c:v>0.29342000000000001</c:v>
                </c:pt>
                <c:pt idx="7">
                  <c:v>0.29036000000000001</c:v>
                </c:pt>
                <c:pt idx="8">
                  <c:v>0.28748000000000001</c:v>
                </c:pt>
                <c:pt idx="9">
                  <c:v>0.28477000000000002</c:v>
                </c:pt>
                <c:pt idx="10">
                  <c:v>0.28219</c:v>
                </c:pt>
                <c:pt idx="11">
                  <c:v>0.27973999999999999</c:v>
                </c:pt>
                <c:pt idx="12">
                  <c:v>0.27739999999999998</c:v>
                </c:pt>
                <c:pt idx="13">
                  <c:v>0.27517000000000003</c:v>
                </c:pt>
                <c:pt idx="14">
                  <c:v>0.27302999999999999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b!$F$4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b!$F$5:$F$19</c:f>
              <c:numCache>
                <c:formatCode>0.00E+00</c:formatCode>
                <c:ptCount val="15"/>
                <c:pt idx="0">
                  <c:v>0.33154</c:v>
                </c:pt>
                <c:pt idx="1">
                  <c:v>0.32657000000000003</c:v>
                </c:pt>
                <c:pt idx="2">
                  <c:v>0.3221</c:v>
                </c:pt>
                <c:pt idx="3">
                  <c:v>0.31802000000000002</c:v>
                </c:pt>
                <c:pt idx="4">
                  <c:v>0.31426999999999999</c:v>
                </c:pt>
                <c:pt idx="5">
                  <c:v>0.31079000000000001</c:v>
                </c:pt>
                <c:pt idx="6">
                  <c:v>0.30754999999999999</c:v>
                </c:pt>
                <c:pt idx="7">
                  <c:v>0.30451</c:v>
                </c:pt>
                <c:pt idx="8">
                  <c:v>0.30164999999999997</c:v>
                </c:pt>
                <c:pt idx="9">
                  <c:v>0.29894999999999999</c:v>
                </c:pt>
                <c:pt idx="10">
                  <c:v>0.29638999999999999</c:v>
                </c:pt>
                <c:pt idx="11">
                  <c:v>0.29394999999999999</c:v>
                </c:pt>
                <c:pt idx="12">
                  <c:v>0.29161999999999999</c:v>
                </c:pt>
                <c:pt idx="13">
                  <c:v>0.28939999999999999</c:v>
                </c:pt>
                <c:pt idx="14">
                  <c:v>0.28727000000000003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b!$G$4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b!$G$5:$G$19</c:f>
              <c:numCache>
                <c:formatCode>0.00E+00</c:formatCode>
                <c:ptCount val="15"/>
                <c:pt idx="0">
                  <c:v>0.34522999999999998</c:v>
                </c:pt>
                <c:pt idx="1">
                  <c:v>0.34032000000000001</c:v>
                </c:pt>
                <c:pt idx="2">
                  <c:v>0.33589000000000002</c:v>
                </c:pt>
                <c:pt idx="3">
                  <c:v>0.33184999999999998</c:v>
                </c:pt>
                <c:pt idx="4">
                  <c:v>0.32812999999999998</c:v>
                </c:pt>
                <c:pt idx="5">
                  <c:v>0.32468000000000002</c:v>
                </c:pt>
                <c:pt idx="6">
                  <c:v>0.32146999999999998</c:v>
                </c:pt>
                <c:pt idx="7">
                  <c:v>0.31846000000000002</c:v>
                </c:pt>
                <c:pt idx="8">
                  <c:v>0.31563000000000002</c:v>
                </c:pt>
                <c:pt idx="9">
                  <c:v>0.31295000000000001</c:v>
                </c:pt>
                <c:pt idx="10">
                  <c:v>0.31040000000000001</c:v>
                </c:pt>
                <c:pt idx="11">
                  <c:v>0.30797999999999998</c:v>
                </c:pt>
                <c:pt idx="12">
                  <c:v>0.30568000000000001</c:v>
                </c:pt>
                <c:pt idx="13">
                  <c:v>0.30347000000000002</c:v>
                </c:pt>
                <c:pt idx="14">
                  <c:v>0.30135000000000001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b!$H$4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b!$H$5:$H$19</c:f>
              <c:numCache>
                <c:formatCode>0.00E+00</c:formatCode>
                <c:ptCount val="15"/>
                <c:pt idx="0">
                  <c:v>0.3785</c:v>
                </c:pt>
                <c:pt idx="1">
                  <c:v>0.37374000000000002</c:v>
                </c:pt>
                <c:pt idx="2">
                  <c:v>0.36943999999999999</c:v>
                </c:pt>
                <c:pt idx="3">
                  <c:v>0.36553000000000002</c:v>
                </c:pt>
                <c:pt idx="4">
                  <c:v>0.36192000000000002</c:v>
                </c:pt>
                <c:pt idx="5">
                  <c:v>0.35859000000000002</c:v>
                </c:pt>
                <c:pt idx="6">
                  <c:v>0.35547000000000001</c:v>
                </c:pt>
                <c:pt idx="7">
                  <c:v>0.35254999999999997</c:v>
                </c:pt>
                <c:pt idx="8">
                  <c:v>0.3498</c:v>
                </c:pt>
                <c:pt idx="9">
                  <c:v>0.34720000000000001</c:v>
                </c:pt>
                <c:pt idx="10">
                  <c:v>0.34472999999999998</c:v>
                </c:pt>
                <c:pt idx="11">
                  <c:v>0.34238000000000002</c:v>
                </c:pt>
                <c:pt idx="12">
                  <c:v>0.34014</c:v>
                </c:pt>
                <c:pt idx="13">
                  <c:v>0.33799000000000001</c:v>
                </c:pt>
                <c:pt idx="14">
                  <c:v>0.33593000000000001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b!$I$4</c:f>
              <c:strCache>
                <c:ptCount val="1"/>
                <c:pt idx="0">
                  <c:v>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b!$I$5:$I$19</c:f>
              <c:numCache>
                <c:formatCode>0.00E+00</c:formatCode>
                <c:ptCount val="15"/>
                <c:pt idx="0">
                  <c:v>0.41055000000000003</c:v>
                </c:pt>
                <c:pt idx="1">
                  <c:v>0.40597</c:v>
                </c:pt>
                <c:pt idx="2">
                  <c:v>0.40184999999999998</c:v>
                </c:pt>
                <c:pt idx="3">
                  <c:v>0.39809</c:v>
                </c:pt>
                <c:pt idx="4">
                  <c:v>0.39463999999999999</c:v>
                </c:pt>
                <c:pt idx="5">
                  <c:v>0.39144000000000001</c:v>
                </c:pt>
                <c:pt idx="6">
                  <c:v>0.38846000000000003</c:v>
                </c:pt>
                <c:pt idx="7">
                  <c:v>0.38566</c:v>
                </c:pt>
                <c:pt idx="8">
                  <c:v>0.38302000000000003</c:v>
                </c:pt>
                <c:pt idx="9">
                  <c:v>0.38052999999999998</c:v>
                </c:pt>
                <c:pt idx="10">
                  <c:v>0.37816</c:v>
                </c:pt>
                <c:pt idx="11">
                  <c:v>0.37591000000000002</c:v>
                </c:pt>
                <c:pt idx="12">
                  <c:v>0.37375000000000003</c:v>
                </c:pt>
                <c:pt idx="13">
                  <c:v>0.37169000000000002</c:v>
                </c:pt>
                <c:pt idx="14">
                  <c:v>0.36970999999999998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b!$J$4</c:f>
              <c:strCache>
                <c:ptCount val="1"/>
                <c:pt idx="0">
                  <c:v>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b!$J$5:$J$19</c:f>
              <c:numCache>
                <c:formatCode>0.00E+00</c:formatCode>
                <c:ptCount val="15"/>
                <c:pt idx="0">
                  <c:v>0.44155</c:v>
                </c:pt>
                <c:pt idx="1">
                  <c:v>0.43719000000000002</c:v>
                </c:pt>
                <c:pt idx="2">
                  <c:v>0.43326999999999999</c:v>
                </c:pt>
                <c:pt idx="3">
                  <c:v>0.42970000000000003</c:v>
                </c:pt>
                <c:pt idx="4">
                  <c:v>0.42642999999999998</c:v>
                </c:pt>
                <c:pt idx="5">
                  <c:v>0.42338999999999999</c:v>
                </c:pt>
                <c:pt idx="6">
                  <c:v>0.42057</c:v>
                </c:pt>
                <c:pt idx="7">
                  <c:v>0.41792000000000001</c:v>
                </c:pt>
                <c:pt idx="8">
                  <c:v>0.41542000000000001</c:v>
                </c:pt>
                <c:pt idx="9">
                  <c:v>0.41305999999999998</c:v>
                </c:pt>
                <c:pt idx="10">
                  <c:v>0.41081000000000001</c:v>
                </c:pt>
                <c:pt idx="11">
                  <c:v>0.40867999999999999</c:v>
                </c:pt>
                <c:pt idx="12">
                  <c:v>0.40664</c:v>
                </c:pt>
                <c:pt idx="13">
                  <c:v>0.40467999999999998</c:v>
                </c:pt>
                <c:pt idx="14">
                  <c:v>0.40281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b!$K$4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b!$K$5:$K$19</c:f>
              <c:numCache>
                <c:formatCode>0.00E+00</c:formatCode>
                <c:ptCount val="15"/>
                <c:pt idx="0">
                  <c:v>0.47165000000000001</c:v>
                </c:pt>
                <c:pt idx="1">
                  <c:v>0.46751999999999999</c:v>
                </c:pt>
                <c:pt idx="2">
                  <c:v>0.46383000000000002</c:v>
                </c:pt>
                <c:pt idx="3">
                  <c:v>0.46046999999999999</c:v>
                </c:pt>
                <c:pt idx="4">
                  <c:v>0.45739999999999997</c:v>
                </c:pt>
                <c:pt idx="5">
                  <c:v>0.45455000000000001</c:v>
                </c:pt>
                <c:pt idx="6">
                  <c:v>0.45190000000000002</c:v>
                </c:pt>
                <c:pt idx="7">
                  <c:v>0.44941999999999999</c:v>
                </c:pt>
                <c:pt idx="8">
                  <c:v>0.44708999999999999</c:v>
                </c:pt>
                <c:pt idx="9">
                  <c:v>0.44488</c:v>
                </c:pt>
                <c:pt idx="10">
                  <c:v>0.44278000000000001</c:v>
                </c:pt>
                <c:pt idx="11">
                  <c:v>0.44078000000000001</c:v>
                </c:pt>
                <c:pt idx="12">
                  <c:v>0.43887999999999999</c:v>
                </c:pt>
                <c:pt idx="13">
                  <c:v>0.43704999999999999</c:v>
                </c:pt>
                <c:pt idx="14">
                  <c:v>0.43529000000000001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b!$L$4</c:f>
              <c:strCache>
                <c:ptCount val="1"/>
                <c:pt idx="0">
                  <c:v>10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b!$L$5:$L$19</c:f>
              <c:numCache>
                <c:formatCode>0.00E+00</c:formatCode>
                <c:ptCount val="15"/>
                <c:pt idx="0">
                  <c:v>0.50092999999999999</c:v>
                </c:pt>
                <c:pt idx="1">
                  <c:v>0.49707000000000001</c:v>
                </c:pt>
                <c:pt idx="2">
                  <c:v>0.49362</c:v>
                </c:pt>
                <c:pt idx="3">
                  <c:v>0.49049999999999999</c:v>
                </c:pt>
                <c:pt idx="4">
                  <c:v>0.48764000000000002</c:v>
                </c:pt>
                <c:pt idx="5">
                  <c:v>0.48501</c:v>
                </c:pt>
                <c:pt idx="6">
                  <c:v>0.48255999999999999</c:v>
                </c:pt>
                <c:pt idx="7">
                  <c:v>0.48026999999999997</c:v>
                </c:pt>
                <c:pt idx="8">
                  <c:v>0.47810999999999998</c:v>
                </c:pt>
                <c:pt idx="9">
                  <c:v>0.47606999999999999</c:v>
                </c:pt>
                <c:pt idx="10">
                  <c:v>0.47414000000000001</c:v>
                </c:pt>
                <c:pt idx="11">
                  <c:v>0.4723</c:v>
                </c:pt>
                <c:pt idx="12">
                  <c:v>0.47054000000000001</c:v>
                </c:pt>
                <c:pt idx="13">
                  <c:v>0.46886</c:v>
                </c:pt>
                <c:pt idx="14">
                  <c:v>0.46723999999999999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b!$M$4</c:f>
              <c:strCache>
                <c:ptCount val="1"/>
                <c:pt idx="0">
                  <c:v>11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b!$M$5:$M$19</c:f>
              <c:numCache>
                <c:formatCode>0.00E+00</c:formatCode>
                <c:ptCount val="15"/>
                <c:pt idx="0">
                  <c:v>0.55188999999999999</c:v>
                </c:pt>
                <c:pt idx="1">
                  <c:v>0.54854000000000003</c:v>
                </c:pt>
                <c:pt idx="2">
                  <c:v>0.54557999999999995</c:v>
                </c:pt>
                <c:pt idx="3">
                  <c:v>0.54291999999999996</c:v>
                </c:pt>
                <c:pt idx="4">
                  <c:v>0.54049999999999998</c:v>
                </c:pt>
                <c:pt idx="5">
                  <c:v>0.53829000000000005</c:v>
                </c:pt>
                <c:pt idx="6">
                  <c:v>0.53622999999999998</c:v>
                </c:pt>
                <c:pt idx="7">
                  <c:v>0.53432000000000002</c:v>
                </c:pt>
                <c:pt idx="8">
                  <c:v>0.53251999999999999</c:v>
                </c:pt>
                <c:pt idx="9">
                  <c:v>0.53083000000000002</c:v>
                </c:pt>
                <c:pt idx="10">
                  <c:v>0.52922999999999998</c:v>
                </c:pt>
                <c:pt idx="11">
                  <c:v>0.52771000000000001</c:v>
                </c:pt>
                <c:pt idx="12">
                  <c:v>0.52625999999999995</c:v>
                </c:pt>
                <c:pt idx="13">
                  <c:v>0.52486999999999995</c:v>
                </c:pt>
                <c:pt idx="14">
                  <c:v>0.52354000000000001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b!$N$4</c:f>
              <c:strCache>
                <c:ptCount val="1"/>
                <c:pt idx="0">
                  <c:v>12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b!$N$5:$N$19</c:f>
              <c:numCache>
                <c:formatCode>0.00E+00</c:formatCode>
                <c:ptCount val="15"/>
                <c:pt idx="0">
                  <c:v>0.60089000000000004</c:v>
                </c:pt>
                <c:pt idx="1">
                  <c:v>0.59811999999999999</c:v>
                </c:pt>
                <c:pt idx="2">
                  <c:v>0.59569000000000005</c:v>
                </c:pt>
                <c:pt idx="3">
                  <c:v>0.59353999999999996</c:v>
                </c:pt>
                <c:pt idx="4">
                  <c:v>0.59160000000000001</c:v>
                </c:pt>
                <c:pt idx="5">
                  <c:v>0.58984000000000003</c:v>
                </c:pt>
                <c:pt idx="6">
                  <c:v>0.58823000000000003</c:v>
                </c:pt>
                <c:pt idx="7">
                  <c:v>0.58674000000000004</c:v>
                </c:pt>
                <c:pt idx="8">
                  <c:v>0.58535000000000004</c:v>
                </c:pt>
                <c:pt idx="9">
                  <c:v>0.58404999999999996</c:v>
                </c:pt>
                <c:pt idx="10">
                  <c:v>0.58282</c:v>
                </c:pt>
                <c:pt idx="11">
                  <c:v>0.58165999999999995</c:v>
                </c:pt>
                <c:pt idx="12">
                  <c:v>0.58055999999999996</c:v>
                </c:pt>
                <c:pt idx="13">
                  <c:v>0.57950999999999997</c:v>
                </c:pt>
                <c:pt idx="14">
                  <c:v>0.57850000000000001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b!$O$4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b!$O$5:$O$19</c:f>
              <c:numCache>
                <c:formatCode>0.00E+00</c:formatCode>
                <c:ptCount val="15"/>
                <c:pt idx="0">
                  <c:v>0.64824000000000004</c:v>
                </c:pt>
                <c:pt idx="1">
                  <c:v>0.64605999999999997</c:v>
                </c:pt>
                <c:pt idx="2">
                  <c:v>0.64420999999999995</c:v>
                </c:pt>
                <c:pt idx="3">
                  <c:v>0.64259999999999995</c:v>
                </c:pt>
                <c:pt idx="4">
                  <c:v>0.64119000000000004</c:v>
                </c:pt>
                <c:pt idx="5">
                  <c:v>0.63993</c:v>
                </c:pt>
                <c:pt idx="6">
                  <c:v>0.63880000000000003</c:v>
                </c:pt>
                <c:pt idx="7">
                  <c:v>0.63775999999999999</c:v>
                </c:pt>
                <c:pt idx="8">
                  <c:v>0.63682000000000005</c:v>
                </c:pt>
                <c:pt idx="9">
                  <c:v>0.63593999999999995</c:v>
                </c:pt>
                <c:pt idx="10">
                  <c:v>0.63512000000000002</c:v>
                </c:pt>
                <c:pt idx="11">
                  <c:v>0.63434999999999997</c:v>
                </c:pt>
                <c:pt idx="12">
                  <c:v>0.63363000000000003</c:v>
                </c:pt>
                <c:pt idx="13">
                  <c:v>0.63295000000000001</c:v>
                </c:pt>
                <c:pt idx="14">
                  <c:v>0.63229999999999997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b!$P$4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b!$P$5:$P$19</c:f>
              <c:numCache>
                <c:formatCode>0.00E+00</c:formatCode>
                <c:ptCount val="15"/>
                <c:pt idx="0">
                  <c:v>0.69415000000000004</c:v>
                </c:pt>
                <c:pt idx="1">
                  <c:v>0.69260999999999995</c:v>
                </c:pt>
                <c:pt idx="2">
                  <c:v>0.69135999999999997</c:v>
                </c:pt>
                <c:pt idx="3">
                  <c:v>0.69033</c:v>
                </c:pt>
                <c:pt idx="4">
                  <c:v>0.68947000000000003</c:v>
                </c:pt>
                <c:pt idx="5">
                  <c:v>0.68874000000000002</c:v>
                </c:pt>
                <c:pt idx="6">
                  <c:v>0.68811</c:v>
                </c:pt>
                <c:pt idx="7">
                  <c:v>0.68755999999999995</c:v>
                </c:pt>
                <c:pt idx="8">
                  <c:v>0.68708999999999998</c:v>
                </c:pt>
                <c:pt idx="9">
                  <c:v>0.68666000000000005</c:v>
                </c:pt>
                <c:pt idx="10">
                  <c:v>0.68628</c:v>
                </c:pt>
                <c:pt idx="11">
                  <c:v>0.68593999999999999</c:v>
                </c:pt>
                <c:pt idx="12">
                  <c:v>0.68562000000000001</c:v>
                </c:pt>
                <c:pt idx="13">
                  <c:v>0.68533999999999995</c:v>
                </c:pt>
                <c:pt idx="14">
                  <c:v>0.68506999999999996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b!$Q$4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b!$Q$5:$Q$19</c:f>
              <c:numCache>
                <c:formatCode>0.00E+00</c:formatCode>
                <c:ptCount val="15"/>
                <c:pt idx="0">
                  <c:v>0.74117999999999995</c:v>
                </c:pt>
                <c:pt idx="1">
                  <c:v>0.73990999999999996</c:v>
                </c:pt>
                <c:pt idx="2">
                  <c:v>0.73892000000000002</c:v>
                </c:pt>
                <c:pt idx="3">
                  <c:v>0.73814000000000002</c:v>
                </c:pt>
                <c:pt idx="4">
                  <c:v>0.73751999999999995</c:v>
                </c:pt>
                <c:pt idx="5">
                  <c:v>0.73702000000000001</c:v>
                </c:pt>
                <c:pt idx="6">
                  <c:v>0.73660999999999999</c:v>
                </c:pt>
                <c:pt idx="7">
                  <c:v>0.73628000000000005</c:v>
                </c:pt>
                <c:pt idx="8">
                  <c:v>0.73601000000000005</c:v>
                </c:pt>
                <c:pt idx="9">
                  <c:v>0.73577999999999999</c:v>
                </c:pt>
                <c:pt idx="10">
                  <c:v>0.73558999999999997</c:v>
                </c:pt>
                <c:pt idx="11">
                  <c:v>0.73543000000000003</c:v>
                </c:pt>
                <c:pt idx="12">
                  <c:v>0.73529999999999995</c:v>
                </c:pt>
                <c:pt idx="13">
                  <c:v>0.73517999999999994</c:v>
                </c:pt>
                <c:pt idx="14">
                  <c:v>0.73509000000000002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b!$R$4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b!$R$5:$R$19</c:f>
              <c:numCache>
                <c:formatCode>0.00E+00</c:formatCode>
                <c:ptCount val="15"/>
                <c:pt idx="0">
                  <c:v>0.70916000000000001</c:v>
                </c:pt>
                <c:pt idx="1">
                  <c:v>0.70784000000000002</c:v>
                </c:pt>
                <c:pt idx="2">
                  <c:v>0.70679000000000003</c:v>
                </c:pt>
                <c:pt idx="3">
                  <c:v>0.70596000000000003</c:v>
                </c:pt>
                <c:pt idx="4">
                  <c:v>0.70528999999999997</c:v>
                </c:pt>
                <c:pt idx="5">
                  <c:v>0.70474999999999999</c:v>
                </c:pt>
                <c:pt idx="6">
                  <c:v>0.70428999999999997</c:v>
                </c:pt>
                <c:pt idx="7">
                  <c:v>0.70391999999999999</c:v>
                </c:pt>
                <c:pt idx="8">
                  <c:v>0.7036</c:v>
                </c:pt>
                <c:pt idx="9">
                  <c:v>0.70333000000000001</c:v>
                </c:pt>
                <c:pt idx="10">
                  <c:v>0.70311000000000001</c:v>
                </c:pt>
                <c:pt idx="11">
                  <c:v>0.70291000000000003</c:v>
                </c:pt>
                <c:pt idx="12">
                  <c:v>0.70274000000000003</c:v>
                </c:pt>
                <c:pt idx="13">
                  <c:v>0.70259000000000005</c:v>
                </c:pt>
                <c:pt idx="14">
                  <c:v>0.70245999999999997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b!$S$4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b!$S$5:$S$19</c:f>
              <c:numCache>
                <c:formatCode>0.00E+00</c:formatCode>
                <c:ptCount val="15"/>
                <c:pt idx="0">
                  <c:v>0.67898999999999998</c:v>
                </c:pt>
                <c:pt idx="1">
                  <c:v>0.67723999999999995</c:v>
                </c:pt>
                <c:pt idx="2">
                  <c:v>0.67578000000000005</c:v>
                </c:pt>
                <c:pt idx="3">
                  <c:v>0.67456000000000005</c:v>
                </c:pt>
                <c:pt idx="4">
                  <c:v>0.67351000000000005</c:v>
                </c:pt>
                <c:pt idx="5">
                  <c:v>0.67259999999999998</c:v>
                </c:pt>
                <c:pt idx="6">
                  <c:v>0.67179999999999995</c:v>
                </c:pt>
                <c:pt idx="7">
                  <c:v>0.67108999999999996</c:v>
                </c:pt>
                <c:pt idx="8">
                  <c:v>0.67044999999999999</c:v>
                </c:pt>
                <c:pt idx="9">
                  <c:v>0.66986999999999997</c:v>
                </c:pt>
                <c:pt idx="10">
                  <c:v>0.66934000000000005</c:v>
                </c:pt>
                <c:pt idx="11">
                  <c:v>0.66886000000000001</c:v>
                </c:pt>
                <c:pt idx="12">
                  <c:v>0.66839999999999999</c:v>
                </c:pt>
                <c:pt idx="13">
                  <c:v>0.66798000000000002</c:v>
                </c:pt>
                <c:pt idx="14">
                  <c:v>0.66759000000000002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b!$T$4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b!$T$5:$T$19</c:f>
              <c:numCache>
                <c:formatCode>0.00E+00</c:formatCode>
                <c:ptCount val="15"/>
                <c:pt idx="0">
                  <c:v>0.64824000000000004</c:v>
                </c:pt>
                <c:pt idx="1">
                  <c:v>0.64605999999999997</c:v>
                </c:pt>
                <c:pt idx="2">
                  <c:v>0.64420999999999995</c:v>
                </c:pt>
                <c:pt idx="3">
                  <c:v>0.64259999999999995</c:v>
                </c:pt>
                <c:pt idx="4">
                  <c:v>0.64119000000000004</c:v>
                </c:pt>
                <c:pt idx="5">
                  <c:v>0.63993</c:v>
                </c:pt>
                <c:pt idx="6">
                  <c:v>0.63880000000000003</c:v>
                </c:pt>
                <c:pt idx="7">
                  <c:v>0.63775999999999999</c:v>
                </c:pt>
                <c:pt idx="8">
                  <c:v>0.63682000000000005</c:v>
                </c:pt>
                <c:pt idx="9">
                  <c:v>0.63593999999999995</c:v>
                </c:pt>
                <c:pt idx="10">
                  <c:v>0.63512000000000002</c:v>
                </c:pt>
                <c:pt idx="11">
                  <c:v>0.63434999999999997</c:v>
                </c:pt>
                <c:pt idx="12">
                  <c:v>0.63363000000000003</c:v>
                </c:pt>
                <c:pt idx="13">
                  <c:v>0.63295000000000001</c:v>
                </c:pt>
                <c:pt idx="14">
                  <c:v>0.63229999999999997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b!$U$4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b!$U$5:$U$19</c:f>
              <c:numCache>
                <c:formatCode>0.00E+00</c:formatCode>
                <c:ptCount val="15"/>
                <c:pt idx="0">
                  <c:v>0.61685000000000001</c:v>
                </c:pt>
                <c:pt idx="1">
                  <c:v>0.61426999999999998</c:v>
                </c:pt>
                <c:pt idx="2">
                  <c:v>0.61202999999999996</c:v>
                </c:pt>
                <c:pt idx="3">
                  <c:v>0.61004999999999998</c:v>
                </c:pt>
                <c:pt idx="4">
                  <c:v>0.60829</c:v>
                </c:pt>
                <c:pt idx="5">
                  <c:v>0.60668999999999995</c:v>
                </c:pt>
                <c:pt idx="6">
                  <c:v>0.60524</c:v>
                </c:pt>
                <c:pt idx="7">
                  <c:v>0.60389000000000004</c:v>
                </c:pt>
                <c:pt idx="8">
                  <c:v>0.60265000000000002</c:v>
                </c:pt>
                <c:pt idx="9">
                  <c:v>0.60148000000000001</c:v>
                </c:pt>
                <c:pt idx="10">
                  <c:v>0.60038999999999998</c:v>
                </c:pt>
                <c:pt idx="11">
                  <c:v>0.59936</c:v>
                </c:pt>
                <c:pt idx="12">
                  <c:v>0.59838000000000002</c:v>
                </c:pt>
                <c:pt idx="13">
                  <c:v>0.59743999999999997</c:v>
                </c:pt>
                <c:pt idx="14">
                  <c:v>0.59655000000000002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b!$V$4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b!$A$5:$A$19</c:f>
              <c:numCache>
                <c:formatCode>General</c:formatCode>
                <c:ptCount val="15"/>
                <c:pt idx="0">
                  <c:v>410</c:v>
                </c:pt>
                <c:pt idx="1">
                  <c:v>430</c:v>
                </c:pt>
                <c:pt idx="2">
                  <c:v>450</c:v>
                </c:pt>
                <c:pt idx="3">
                  <c:v>470</c:v>
                </c:pt>
                <c:pt idx="4">
                  <c:v>490</c:v>
                </c:pt>
                <c:pt idx="5">
                  <c:v>510</c:v>
                </c:pt>
                <c:pt idx="6">
                  <c:v>530</c:v>
                </c:pt>
                <c:pt idx="7">
                  <c:v>550</c:v>
                </c:pt>
                <c:pt idx="8">
                  <c:v>570</c:v>
                </c:pt>
                <c:pt idx="9">
                  <c:v>590</c:v>
                </c:pt>
                <c:pt idx="10">
                  <c:v>610</c:v>
                </c:pt>
                <c:pt idx="11">
                  <c:v>630</c:v>
                </c:pt>
                <c:pt idx="12">
                  <c:v>650</c:v>
                </c:pt>
                <c:pt idx="13">
                  <c:v>670</c:v>
                </c:pt>
                <c:pt idx="14">
                  <c:v>690</c:v>
                </c:pt>
              </c:numCache>
            </c:numRef>
          </c:xVal>
          <c:yVal>
            <c:numRef>
              <c:f>b!$V$5:$V$19</c:f>
              <c:numCache>
                <c:formatCode>0.00E+00</c:formatCode>
                <c:ptCount val="15"/>
                <c:pt idx="0">
                  <c:v>0.58474999999999999</c:v>
                </c:pt>
                <c:pt idx="1">
                  <c:v>0.58177999999999996</c:v>
                </c:pt>
                <c:pt idx="2">
                  <c:v>0.57916999999999996</c:v>
                </c:pt>
                <c:pt idx="3">
                  <c:v>0.57684999999999997</c:v>
                </c:pt>
                <c:pt idx="4">
                  <c:v>0.57474999999999998</c:v>
                </c:pt>
                <c:pt idx="5">
                  <c:v>0.57282999999999995</c:v>
                </c:pt>
                <c:pt idx="6">
                  <c:v>0.57106999999999997</c:v>
                </c:pt>
                <c:pt idx="7">
                  <c:v>0.56942999999999999</c:v>
                </c:pt>
                <c:pt idx="8">
                  <c:v>0.56789999999999996</c:v>
                </c:pt>
                <c:pt idx="9">
                  <c:v>0.56647000000000003</c:v>
                </c:pt>
                <c:pt idx="10">
                  <c:v>0.56511</c:v>
                </c:pt>
                <c:pt idx="11">
                  <c:v>0.56383000000000005</c:v>
                </c:pt>
                <c:pt idx="12">
                  <c:v>0.56259999999999999</c:v>
                </c:pt>
                <c:pt idx="13">
                  <c:v>0.56144000000000005</c:v>
                </c:pt>
                <c:pt idx="14">
                  <c:v>0.56032000000000004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62752"/>
        <c:axId val="119177216"/>
      </c:scatterChart>
      <c:valAx>
        <c:axId val="119162752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177216"/>
        <c:crosses val="autoZero"/>
        <c:crossBetween val="midCat"/>
      </c:valAx>
      <c:valAx>
        <c:axId val="119177216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scat coef b (1/m)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9162752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0B38-2EFF-497D-B0EB-6C9E8BB292F6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43DE3-4133-4C52-80A0-7D9AF1409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</a:t>
            </a:r>
            <a:r>
              <a:rPr lang="en-US" dirty="0" err="1" smtClean="0"/>
              <a:t>Chlzdata</a:t>
            </a:r>
            <a:r>
              <a:rPr lang="en-US" dirty="0" smtClean="0"/>
              <a:t> file from Question 1 was run, using</a:t>
            </a:r>
            <a:r>
              <a:rPr lang="en-US" baseline="0" dirty="0" smtClean="0"/>
              <a:t>: </a:t>
            </a:r>
            <a:r>
              <a:rPr lang="en-US" dirty="0" smtClean="0"/>
              <a:t>1.</a:t>
            </a:r>
            <a:r>
              <a:rPr lang="en-US" baseline="0" dirty="0" smtClean="0"/>
              <a:t> Custom IOPs from the ac9 data/</a:t>
            </a:r>
            <a:r>
              <a:rPr lang="en-US" baseline="0" dirty="0" err="1" smtClean="0"/>
              <a:t>Hydroscat</a:t>
            </a:r>
            <a:r>
              <a:rPr lang="en-US" baseline="0" dirty="0" smtClean="0"/>
              <a:t> data files.  2. The IOPs assumed from the New Case 1 Model. This shows what the total “absorption” and “scattering” coefficients look like – the differences in these shapes would propagate through any further calculations done based on “a” and “b” values, so choosing the right initial values are important.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next slides show a Case study, </a:t>
            </a:r>
            <a:r>
              <a:rPr lang="en-US" baseline="0" smtClean="0"/>
              <a:t>where measured </a:t>
            </a:r>
            <a:r>
              <a:rPr lang="en-US" baseline="0" dirty="0" smtClean="0"/>
              <a:t>IOPs determined from last week’s data collection were entered in place of the ac9/</a:t>
            </a:r>
            <a:r>
              <a:rPr lang="en-US" baseline="0" dirty="0" err="1" smtClean="0"/>
              <a:t>hydroscat</a:t>
            </a:r>
            <a:r>
              <a:rPr lang="en-US" baseline="0" dirty="0" smtClean="0"/>
              <a:t> data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43DE3-4133-4C52-80A0-7D9AF14099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703D-67A1-428F-97A7-D13CDCE6A68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6B8F-20DF-49B4-9BAD-5908ADAC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 Import IOPs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0060996"/>
              </p:ext>
            </p:extLst>
          </p:nvPr>
        </p:nvGraphicFramePr>
        <p:xfrm>
          <a:off x="685800" y="1143000"/>
          <a:ext cx="3276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6760797"/>
              </p:ext>
            </p:extLst>
          </p:nvPr>
        </p:nvGraphicFramePr>
        <p:xfrm>
          <a:off x="5105400" y="1219200"/>
          <a:ext cx="31273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208494"/>
              </p:ext>
            </p:extLst>
          </p:nvPr>
        </p:nvGraphicFramePr>
        <p:xfrm>
          <a:off x="762000" y="4114800"/>
          <a:ext cx="3200400" cy="26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184530"/>
              </p:ext>
            </p:extLst>
          </p:nvPr>
        </p:nvGraphicFramePr>
        <p:xfrm>
          <a:off x="5181600" y="4267200"/>
          <a:ext cx="2997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888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9888" y="483206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76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127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Question 2: Import IOPs</vt:lpstr>
    </vt:vector>
  </TitlesOfParts>
  <Company>Dalhousie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2: Import IOPs</dc:title>
  <dc:creator>Matt</dc:creator>
  <cp:lastModifiedBy>Matt</cp:lastModifiedBy>
  <cp:revision>4</cp:revision>
  <dcterms:created xsi:type="dcterms:W3CDTF">2013-07-19T02:01:24Z</dcterms:created>
  <dcterms:modified xsi:type="dcterms:W3CDTF">2013-07-19T03:03:39Z</dcterms:modified>
</cp:coreProperties>
</file>