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6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5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seboeis:Users:ThomasLeeuw:Dropbox:OceanOpticsClass2013:Tom's%20HydroLight%20Runs:fluorTOMet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Using Custom IOPs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a!$B$4</c:f>
              <c:strCache>
                <c:ptCount val="1"/>
                <c:pt idx="0">
                  <c:v>0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a!$B$5:$B$19</c:f>
              <c:numCache>
                <c:formatCode>0.00E+00</c:formatCode>
                <c:ptCount val="15"/>
                <c:pt idx="0">
                  <c:v>0.53373000000000004</c:v>
                </c:pt>
                <c:pt idx="1">
                  <c:v>0.48727999999999999</c:v>
                </c:pt>
                <c:pt idx="2">
                  <c:v>0.43402000000000002</c:v>
                </c:pt>
                <c:pt idx="3">
                  <c:v>0.37219000000000002</c:v>
                </c:pt>
                <c:pt idx="4">
                  <c:v>0.31564999999999999</c:v>
                </c:pt>
                <c:pt idx="5">
                  <c:v>0.29270000000000002</c:v>
                </c:pt>
                <c:pt idx="6">
                  <c:v>0.24742</c:v>
                </c:pt>
                <c:pt idx="7">
                  <c:v>0.21357999999999999</c:v>
                </c:pt>
                <c:pt idx="8">
                  <c:v>0.20743</c:v>
                </c:pt>
                <c:pt idx="9">
                  <c:v>0.26280999999999999</c:v>
                </c:pt>
                <c:pt idx="10">
                  <c:v>0.38189000000000001</c:v>
                </c:pt>
                <c:pt idx="11">
                  <c:v>0.39887</c:v>
                </c:pt>
                <c:pt idx="12">
                  <c:v>0.43704999999999999</c:v>
                </c:pt>
                <c:pt idx="13">
                  <c:v>0.62170000000000003</c:v>
                </c:pt>
                <c:pt idx="14">
                  <c:v>0.64959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a!$C$4</c:f>
              <c:strCache>
                <c:ptCount val="1"/>
                <c:pt idx="0">
                  <c:v>1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a!$C$5:$C$19</c:f>
              <c:numCache>
                <c:formatCode>0.00E+00</c:formatCode>
                <c:ptCount val="15"/>
                <c:pt idx="0">
                  <c:v>0.53373000000000004</c:v>
                </c:pt>
                <c:pt idx="1">
                  <c:v>0.48727999999999999</c:v>
                </c:pt>
                <c:pt idx="2">
                  <c:v>0.43402000000000002</c:v>
                </c:pt>
                <c:pt idx="3">
                  <c:v>0.37219000000000002</c:v>
                </c:pt>
                <c:pt idx="4">
                  <c:v>0.31564999999999999</c:v>
                </c:pt>
                <c:pt idx="5">
                  <c:v>0.29270000000000002</c:v>
                </c:pt>
                <c:pt idx="6">
                  <c:v>0.24742</c:v>
                </c:pt>
                <c:pt idx="7">
                  <c:v>0.21357999999999999</c:v>
                </c:pt>
                <c:pt idx="8">
                  <c:v>0.20743</c:v>
                </c:pt>
                <c:pt idx="9">
                  <c:v>0.26280999999999999</c:v>
                </c:pt>
                <c:pt idx="10">
                  <c:v>0.38189000000000001</c:v>
                </c:pt>
                <c:pt idx="11">
                  <c:v>0.39887</c:v>
                </c:pt>
                <c:pt idx="12">
                  <c:v>0.43704999999999999</c:v>
                </c:pt>
                <c:pt idx="13">
                  <c:v>0.62170000000000003</c:v>
                </c:pt>
                <c:pt idx="14">
                  <c:v>0.64959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a!$D$4</c:f>
              <c:strCache>
                <c:ptCount val="1"/>
                <c:pt idx="0">
                  <c:v>2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a!$D$5:$D$19</c:f>
              <c:numCache>
                <c:formatCode>0.00E+00</c:formatCode>
                <c:ptCount val="15"/>
                <c:pt idx="0">
                  <c:v>0.55093000000000003</c:v>
                </c:pt>
                <c:pt idx="1">
                  <c:v>0.51204000000000005</c:v>
                </c:pt>
                <c:pt idx="2">
                  <c:v>0.46273999999999998</c:v>
                </c:pt>
                <c:pt idx="3">
                  <c:v>0.40042</c:v>
                </c:pt>
                <c:pt idx="4">
                  <c:v>0.34351999999999999</c:v>
                </c:pt>
                <c:pt idx="5">
                  <c:v>0.32129000000000002</c:v>
                </c:pt>
                <c:pt idx="6">
                  <c:v>0.26904</c:v>
                </c:pt>
                <c:pt idx="7">
                  <c:v>0.23108000000000001</c:v>
                </c:pt>
                <c:pt idx="8">
                  <c:v>0.22313</c:v>
                </c:pt>
                <c:pt idx="9">
                  <c:v>0.27736</c:v>
                </c:pt>
                <c:pt idx="10">
                  <c:v>0.39529999999999998</c:v>
                </c:pt>
                <c:pt idx="11">
                  <c:v>0.41113</c:v>
                </c:pt>
                <c:pt idx="12">
                  <c:v>0.44817000000000001</c:v>
                </c:pt>
                <c:pt idx="13">
                  <c:v>0.63985000000000003</c:v>
                </c:pt>
                <c:pt idx="14">
                  <c:v>0.66256999999999999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a!$E$4</c:f>
              <c:strCache>
                <c:ptCount val="1"/>
                <c:pt idx="0">
                  <c:v>3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a!$E$5:$E$19</c:f>
              <c:numCache>
                <c:formatCode>0.00E+00</c:formatCode>
                <c:ptCount val="15"/>
                <c:pt idx="0">
                  <c:v>0.67786999999999997</c:v>
                </c:pt>
                <c:pt idx="1">
                  <c:v>0.63880000000000003</c:v>
                </c:pt>
                <c:pt idx="2">
                  <c:v>0.57892999999999994</c:v>
                </c:pt>
                <c:pt idx="3">
                  <c:v>0.49569000000000002</c:v>
                </c:pt>
                <c:pt idx="4">
                  <c:v>0.41848000000000002</c:v>
                </c:pt>
                <c:pt idx="5">
                  <c:v>0.38156000000000001</c:v>
                </c:pt>
                <c:pt idx="6">
                  <c:v>0.3271</c:v>
                </c:pt>
                <c:pt idx="7">
                  <c:v>0.27204</c:v>
                </c:pt>
                <c:pt idx="8">
                  <c:v>0.25720999999999999</c:v>
                </c:pt>
                <c:pt idx="9">
                  <c:v>0.30853000000000003</c:v>
                </c:pt>
                <c:pt idx="10">
                  <c:v>0.42354999999999998</c:v>
                </c:pt>
                <c:pt idx="11">
                  <c:v>0.43646000000000001</c:v>
                </c:pt>
                <c:pt idx="12">
                  <c:v>0.47058</c:v>
                </c:pt>
                <c:pt idx="13">
                  <c:v>0.71784999999999999</c:v>
                </c:pt>
                <c:pt idx="14">
                  <c:v>0.72326000000000001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a!$F$4</c:f>
              <c:strCache>
                <c:ptCount val="1"/>
                <c:pt idx="0">
                  <c:v>4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a!$F$5:$F$19</c:f>
              <c:numCache>
                <c:formatCode>0.00E+00</c:formatCode>
                <c:ptCount val="15"/>
                <c:pt idx="0">
                  <c:v>0.81240000000000001</c:v>
                </c:pt>
                <c:pt idx="1">
                  <c:v>0.81069999999999998</c:v>
                </c:pt>
                <c:pt idx="2">
                  <c:v>0.75527</c:v>
                </c:pt>
                <c:pt idx="3">
                  <c:v>0.63937999999999995</c:v>
                </c:pt>
                <c:pt idx="4">
                  <c:v>0.53097000000000005</c:v>
                </c:pt>
                <c:pt idx="5">
                  <c:v>0.47588999999999998</c:v>
                </c:pt>
                <c:pt idx="6">
                  <c:v>0.40356999999999998</c:v>
                </c:pt>
                <c:pt idx="7">
                  <c:v>0.32339000000000001</c:v>
                </c:pt>
                <c:pt idx="8">
                  <c:v>0.29943999999999998</c:v>
                </c:pt>
                <c:pt idx="9">
                  <c:v>0.34722999999999998</c:v>
                </c:pt>
                <c:pt idx="10">
                  <c:v>0.45872000000000002</c:v>
                </c:pt>
                <c:pt idx="11">
                  <c:v>0.46811000000000003</c:v>
                </c:pt>
                <c:pt idx="12">
                  <c:v>0.49869999999999998</c:v>
                </c:pt>
                <c:pt idx="13">
                  <c:v>0.80671999999999999</c:v>
                </c:pt>
                <c:pt idx="14">
                  <c:v>0.79191999999999996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a!$G$4</c:f>
              <c:strCache>
                <c:ptCount val="1"/>
                <c:pt idx="0">
                  <c:v>5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a!$G$5:$G$19</c:f>
              <c:numCache>
                <c:formatCode>0.00E+00</c:formatCode>
                <c:ptCount val="15"/>
                <c:pt idx="0">
                  <c:v>0.77586999999999995</c:v>
                </c:pt>
                <c:pt idx="1">
                  <c:v>0.75270999999999999</c:v>
                </c:pt>
                <c:pt idx="2">
                  <c:v>0.69089999999999996</c:v>
                </c:pt>
                <c:pt idx="3">
                  <c:v>0.58609999999999995</c:v>
                </c:pt>
                <c:pt idx="4">
                  <c:v>0.48898999999999998</c:v>
                </c:pt>
                <c:pt idx="5">
                  <c:v>0.44702999999999998</c:v>
                </c:pt>
                <c:pt idx="6">
                  <c:v>0.38252999999999998</c:v>
                </c:pt>
                <c:pt idx="7">
                  <c:v>0.31744</c:v>
                </c:pt>
                <c:pt idx="8">
                  <c:v>0.29953999999999997</c:v>
                </c:pt>
                <c:pt idx="9">
                  <c:v>0.35010000000000002</c:v>
                </c:pt>
                <c:pt idx="10">
                  <c:v>0.46435999999999999</c:v>
                </c:pt>
                <c:pt idx="11">
                  <c:v>0.47652</c:v>
                </c:pt>
                <c:pt idx="12">
                  <c:v>0.50988</c:v>
                </c:pt>
                <c:pt idx="13">
                  <c:v>0.78735999999999995</c:v>
                </c:pt>
                <c:pt idx="14">
                  <c:v>0.77363000000000004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a!$H$4</c:f>
              <c:strCache>
                <c:ptCount val="1"/>
                <c:pt idx="0">
                  <c:v>6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a!$H$5:$H$19</c:f>
              <c:numCache>
                <c:formatCode>0.00E+00</c:formatCode>
                <c:ptCount val="15"/>
                <c:pt idx="0">
                  <c:v>0.73080999999999996</c:v>
                </c:pt>
                <c:pt idx="1">
                  <c:v>0.70457999999999998</c:v>
                </c:pt>
                <c:pt idx="2">
                  <c:v>0.64366999999999996</c:v>
                </c:pt>
                <c:pt idx="3">
                  <c:v>0.54408000000000001</c:v>
                </c:pt>
                <c:pt idx="4">
                  <c:v>0.45223000000000002</c:v>
                </c:pt>
                <c:pt idx="5">
                  <c:v>0.41593000000000002</c:v>
                </c:pt>
                <c:pt idx="6">
                  <c:v>0.36353999999999997</c:v>
                </c:pt>
                <c:pt idx="7">
                  <c:v>0.30403999999999998</c:v>
                </c:pt>
                <c:pt idx="8">
                  <c:v>0.28676000000000001</c:v>
                </c:pt>
                <c:pt idx="9">
                  <c:v>0.33651999999999999</c:v>
                </c:pt>
                <c:pt idx="10">
                  <c:v>0.44999</c:v>
                </c:pt>
                <c:pt idx="11">
                  <c:v>0.46134999999999998</c:v>
                </c:pt>
                <c:pt idx="12">
                  <c:v>0.49391000000000002</c:v>
                </c:pt>
                <c:pt idx="13">
                  <c:v>0.75744</c:v>
                </c:pt>
                <c:pt idx="14">
                  <c:v>0.75177000000000005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a!$I$4</c:f>
              <c:strCache>
                <c:ptCount val="1"/>
                <c:pt idx="0">
                  <c:v>7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a!$I$5:$I$19</c:f>
              <c:numCache>
                <c:formatCode>0.00E+00</c:formatCode>
                <c:ptCount val="15"/>
                <c:pt idx="0">
                  <c:v>0.68650999999999995</c:v>
                </c:pt>
                <c:pt idx="1">
                  <c:v>0.64537999999999995</c:v>
                </c:pt>
                <c:pt idx="2">
                  <c:v>0.58130000000000004</c:v>
                </c:pt>
                <c:pt idx="3">
                  <c:v>0.49195</c:v>
                </c:pt>
                <c:pt idx="4">
                  <c:v>0.40921999999999997</c:v>
                </c:pt>
                <c:pt idx="5">
                  <c:v>0.37204999999999999</c:v>
                </c:pt>
                <c:pt idx="6">
                  <c:v>0.32605000000000001</c:v>
                </c:pt>
                <c:pt idx="7">
                  <c:v>0.26756999999999997</c:v>
                </c:pt>
                <c:pt idx="8">
                  <c:v>0.25381999999999999</c:v>
                </c:pt>
                <c:pt idx="9">
                  <c:v>0.30814999999999998</c:v>
                </c:pt>
                <c:pt idx="10">
                  <c:v>0.42619000000000001</c:v>
                </c:pt>
                <c:pt idx="11">
                  <c:v>0.44212000000000001</c:v>
                </c:pt>
                <c:pt idx="12">
                  <c:v>0.47925000000000001</c:v>
                </c:pt>
                <c:pt idx="13">
                  <c:v>0.71930000000000005</c:v>
                </c:pt>
                <c:pt idx="14">
                  <c:v>0.72280999999999995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a!$J$4</c:f>
              <c:strCache>
                <c:ptCount val="1"/>
                <c:pt idx="0">
                  <c:v>8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a!$J$5:$J$19</c:f>
              <c:numCache>
                <c:formatCode>0.00E+00</c:formatCode>
                <c:ptCount val="15"/>
                <c:pt idx="0">
                  <c:v>0.69320999999999999</c:v>
                </c:pt>
                <c:pt idx="1">
                  <c:v>0.65136000000000005</c:v>
                </c:pt>
                <c:pt idx="2">
                  <c:v>0.58928999999999998</c:v>
                </c:pt>
                <c:pt idx="3">
                  <c:v>0.50473999999999997</c:v>
                </c:pt>
                <c:pt idx="4">
                  <c:v>0.42684</c:v>
                </c:pt>
                <c:pt idx="5">
                  <c:v>0.39472000000000002</c:v>
                </c:pt>
                <c:pt idx="6">
                  <c:v>0.33254</c:v>
                </c:pt>
                <c:pt idx="7">
                  <c:v>0.27646999999999999</c:v>
                </c:pt>
                <c:pt idx="8">
                  <c:v>0.26068999999999998</c:v>
                </c:pt>
                <c:pt idx="9">
                  <c:v>0.31081999999999999</c:v>
                </c:pt>
                <c:pt idx="10">
                  <c:v>0.42465000000000003</c:v>
                </c:pt>
                <c:pt idx="11">
                  <c:v>0.43636999999999998</c:v>
                </c:pt>
                <c:pt idx="12">
                  <c:v>0.46929999999999999</c:v>
                </c:pt>
                <c:pt idx="13">
                  <c:v>0.70687999999999995</c:v>
                </c:pt>
                <c:pt idx="14">
                  <c:v>0.71436999999999995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a!$K$4</c:f>
              <c:strCache>
                <c:ptCount val="1"/>
                <c:pt idx="0">
                  <c:v>9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a!$K$5:$K$19</c:f>
              <c:numCache>
                <c:formatCode>0.00E+00</c:formatCode>
                <c:ptCount val="15"/>
                <c:pt idx="0">
                  <c:v>0.62866999999999995</c:v>
                </c:pt>
                <c:pt idx="1">
                  <c:v>0.59280999999999995</c:v>
                </c:pt>
                <c:pt idx="2">
                  <c:v>0.53481000000000001</c:v>
                </c:pt>
                <c:pt idx="3">
                  <c:v>0.45173000000000002</c:v>
                </c:pt>
                <c:pt idx="4">
                  <c:v>0.37583</c:v>
                </c:pt>
                <c:pt idx="5">
                  <c:v>0.35041</c:v>
                </c:pt>
                <c:pt idx="6">
                  <c:v>0.30392000000000002</c:v>
                </c:pt>
                <c:pt idx="7">
                  <c:v>0.25441999999999998</c:v>
                </c:pt>
                <c:pt idx="8">
                  <c:v>0.24253</c:v>
                </c:pt>
                <c:pt idx="9">
                  <c:v>0.29598999999999998</c:v>
                </c:pt>
                <c:pt idx="10">
                  <c:v>0.41316000000000003</c:v>
                </c:pt>
                <c:pt idx="11">
                  <c:v>0.42823</c:v>
                </c:pt>
                <c:pt idx="12">
                  <c:v>0.46450000000000002</c:v>
                </c:pt>
                <c:pt idx="13">
                  <c:v>0.68461000000000005</c:v>
                </c:pt>
                <c:pt idx="14">
                  <c:v>0.69672999999999996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a!$L$4</c:f>
              <c:strCache>
                <c:ptCount val="1"/>
                <c:pt idx="0">
                  <c:v>10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a!$L$5:$L$19</c:f>
              <c:numCache>
                <c:formatCode>0.00E+00</c:formatCode>
                <c:ptCount val="15"/>
                <c:pt idx="0">
                  <c:v>0.60087999999999997</c:v>
                </c:pt>
                <c:pt idx="1">
                  <c:v>0.56823999999999997</c:v>
                </c:pt>
                <c:pt idx="2">
                  <c:v>0.51444999999999996</c:v>
                </c:pt>
                <c:pt idx="3">
                  <c:v>0.43623000000000001</c:v>
                </c:pt>
                <c:pt idx="4">
                  <c:v>0.36426999999999998</c:v>
                </c:pt>
                <c:pt idx="5">
                  <c:v>0.33465</c:v>
                </c:pt>
                <c:pt idx="6">
                  <c:v>0.30329</c:v>
                </c:pt>
                <c:pt idx="7">
                  <c:v>0.26494000000000001</c:v>
                </c:pt>
                <c:pt idx="8">
                  <c:v>0.25336999999999998</c:v>
                </c:pt>
                <c:pt idx="9">
                  <c:v>0.30370000000000003</c:v>
                </c:pt>
                <c:pt idx="10">
                  <c:v>0.41772999999999999</c:v>
                </c:pt>
                <c:pt idx="11">
                  <c:v>0.42965999999999999</c:v>
                </c:pt>
                <c:pt idx="12">
                  <c:v>0.46278999999999998</c:v>
                </c:pt>
                <c:pt idx="13">
                  <c:v>0.68027000000000004</c:v>
                </c:pt>
                <c:pt idx="14">
                  <c:v>0.69343999999999995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a!$M$4</c:f>
              <c:strCache>
                <c:ptCount val="1"/>
                <c:pt idx="0">
                  <c:v>11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a!$M$5:$M$19</c:f>
              <c:numCache>
                <c:formatCode>0.00E+00</c:formatCode>
                <c:ptCount val="15"/>
                <c:pt idx="0">
                  <c:v>0.61692000000000002</c:v>
                </c:pt>
                <c:pt idx="1">
                  <c:v>0.58025000000000004</c:v>
                </c:pt>
                <c:pt idx="2">
                  <c:v>0.52302999999999999</c:v>
                </c:pt>
                <c:pt idx="3">
                  <c:v>0.44241999999999998</c:v>
                </c:pt>
                <c:pt idx="4">
                  <c:v>0.36864999999999998</c:v>
                </c:pt>
                <c:pt idx="5">
                  <c:v>0.34227999999999997</c:v>
                </c:pt>
                <c:pt idx="6">
                  <c:v>0.29455999999999999</c:v>
                </c:pt>
                <c:pt idx="7">
                  <c:v>0.25229000000000001</c:v>
                </c:pt>
                <c:pt idx="8">
                  <c:v>0.24204000000000001</c:v>
                </c:pt>
                <c:pt idx="9">
                  <c:v>0.29498999999999997</c:v>
                </c:pt>
                <c:pt idx="10">
                  <c:v>0.41163</c:v>
                </c:pt>
                <c:pt idx="11">
                  <c:v>0.42618</c:v>
                </c:pt>
                <c:pt idx="12">
                  <c:v>0.46192</c:v>
                </c:pt>
                <c:pt idx="13">
                  <c:v>0.67556000000000005</c:v>
                </c:pt>
                <c:pt idx="14">
                  <c:v>0.68969000000000003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a!$N$4</c:f>
              <c:strCache>
                <c:ptCount val="1"/>
                <c:pt idx="0">
                  <c:v>12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a!$N$5:$N$19</c:f>
              <c:numCache>
                <c:formatCode>0.00E+00</c:formatCode>
                <c:ptCount val="15"/>
                <c:pt idx="0">
                  <c:v>0.46698000000000001</c:v>
                </c:pt>
                <c:pt idx="1">
                  <c:v>0.42124</c:v>
                </c:pt>
                <c:pt idx="2">
                  <c:v>0.36839</c:v>
                </c:pt>
                <c:pt idx="3">
                  <c:v>0.30658000000000002</c:v>
                </c:pt>
                <c:pt idx="4">
                  <c:v>0.25073000000000001</c:v>
                </c:pt>
                <c:pt idx="5">
                  <c:v>0.23429</c:v>
                </c:pt>
                <c:pt idx="6">
                  <c:v>0.20480999999999999</c:v>
                </c:pt>
                <c:pt idx="7">
                  <c:v>0.18232000000000001</c:v>
                </c:pt>
                <c:pt idx="8">
                  <c:v>0.17929999999999999</c:v>
                </c:pt>
                <c:pt idx="9">
                  <c:v>0.23522999999999999</c:v>
                </c:pt>
                <c:pt idx="10">
                  <c:v>0.35485</c:v>
                </c:pt>
                <c:pt idx="11">
                  <c:v>0.37237999999999999</c:v>
                </c:pt>
                <c:pt idx="12">
                  <c:v>0.41110999999999998</c:v>
                </c:pt>
                <c:pt idx="13">
                  <c:v>0.57747000000000004</c:v>
                </c:pt>
                <c:pt idx="14">
                  <c:v>0.61772000000000005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a!$O$4</c:f>
              <c:strCache>
                <c:ptCount val="1"/>
                <c:pt idx="0">
                  <c:v>13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a!$O$5:$O$19</c:f>
              <c:numCache>
                <c:formatCode>0.00E+00</c:formatCode>
                <c:ptCount val="15"/>
                <c:pt idx="0">
                  <c:v>0.46955000000000002</c:v>
                </c:pt>
                <c:pt idx="1">
                  <c:v>0.41649999999999998</c:v>
                </c:pt>
                <c:pt idx="2">
                  <c:v>0.36015999999999998</c:v>
                </c:pt>
                <c:pt idx="3">
                  <c:v>0.29949999999999999</c:v>
                </c:pt>
                <c:pt idx="4">
                  <c:v>0.24510000000000001</c:v>
                </c:pt>
                <c:pt idx="5">
                  <c:v>0.23285</c:v>
                </c:pt>
                <c:pt idx="6">
                  <c:v>0.20735000000000001</c:v>
                </c:pt>
                <c:pt idx="7">
                  <c:v>0.18414</c:v>
                </c:pt>
                <c:pt idx="8">
                  <c:v>0.18027000000000001</c:v>
                </c:pt>
                <c:pt idx="9">
                  <c:v>0.23547000000000001</c:v>
                </c:pt>
                <c:pt idx="10">
                  <c:v>0.35437999999999997</c:v>
                </c:pt>
                <c:pt idx="11">
                  <c:v>0.37118000000000001</c:v>
                </c:pt>
                <c:pt idx="12">
                  <c:v>0.40917999999999999</c:v>
                </c:pt>
                <c:pt idx="13">
                  <c:v>0.56635000000000002</c:v>
                </c:pt>
                <c:pt idx="14">
                  <c:v>0.60882000000000003</c:v>
                </c:pt>
              </c:numCache>
            </c:numRef>
          </c:yVal>
          <c:smooth val="0"/>
        </c:ser>
        <c:ser>
          <c:idx val="14"/>
          <c:order val="14"/>
          <c:tx>
            <c:strRef>
              <c:f>a!$P$4</c:f>
              <c:strCache>
                <c:ptCount val="1"/>
                <c:pt idx="0">
                  <c:v>14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a!$P$5:$P$19</c:f>
              <c:numCache>
                <c:formatCode>0.00E+00</c:formatCode>
                <c:ptCount val="15"/>
                <c:pt idx="0">
                  <c:v>0.57360999999999995</c:v>
                </c:pt>
                <c:pt idx="1">
                  <c:v>0.51515999999999995</c:v>
                </c:pt>
                <c:pt idx="2">
                  <c:v>0.45177</c:v>
                </c:pt>
                <c:pt idx="3">
                  <c:v>0.38302999999999998</c:v>
                </c:pt>
                <c:pt idx="4">
                  <c:v>0.32111000000000001</c:v>
                </c:pt>
                <c:pt idx="5">
                  <c:v>0.30646000000000001</c:v>
                </c:pt>
                <c:pt idx="6">
                  <c:v>0.25778000000000001</c:v>
                </c:pt>
                <c:pt idx="7">
                  <c:v>0.22539999999999999</c:v>
                </c:pt>
                <c:pt idx="8">
                  <c:v>0.21842</c:v>
                </c:pt>
                <c:pt idx="9">
                  <c:v>0.27201999999999998</c:v>
                </c:pt>
                <c:pt idx="10">
                  <c:v>0.38933000000000001</c:v>
                </c:pt>
                <c:pt idx="11">
                  <c:v>0.40453</c:v>
                </c:pt>
                <c:pt idx="12">
                  <c:v>0.44094</c:v>
                </c:pt>
                <c:pt idx="13">
                  <c:v>0.62727999999999995</c:v>
                </c:pt>
                <c:pt idx="14">
                  <c:v>0.65349000000000002</c:v>
                </c:pt>
              </c:numCache>
            </c:numRef>
          </c:yVal>
          <c:smooth val="0"/>
        </c:ser>
        <c:ser>
          <c:idx val="15"/>
          <c:order val="15"/>
          <c:tx>
            <c:strRef>
              <c:f>a!$Q$4</c:f>
              <c:strCache>
                <c:ptCount val="1"/>
                <c:pt idx="0">
                  <c:v>15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a!$Q$5:$Q$19</c:f>
              <c:numCache>
                <c:formatCode>0.00E+00</c:formatCode>
                <c:ptCount val="15"/>
                <c:pt idx="0">
                  <c:v>0.45611000000000002</c:v>
                </c:pt>
                <c:pt idx="1">
                  <c:v>0.39391999999999999</c:v>
                </c:pt>
                <c:pt idx="2">
                  <c:v>0.33373000000000003</c:v>
                </c:pt>
                <c:pt idx="3">
                  <c:v>0.27554000000000001</c:v>
                </c:pt>
                <c:pt idx="4">
                  <c:v>0.22291</c:v>
                </c:pt>
                <c:pt idx="5">
                  <c:v>0.20616999999999999</c:v>
                </c:pt>
                <c:pt idx="6">
                  <c:v>0.18953999999999999</c:v>
                </c:pt>
                <c:pt idx="7">
                  <c:v>0.17519999999999999</c:v>
                </c:pt>
                <c:pt idx="8">
                  <c:v>0.17404</c:v>
                </c:pt>
                <c:pt idx="9">
                  <c:v>0.22991</c:v>
                </c:pt>
                <c:pt idx="10">
                  <c:v>0.34947</c:v>
                </c:pt>
                <c:pt idx="11">
                  <c:v>0.36693999999999999</c:v>
                </c:pt>
                <c:pt idx="12">
                  <c:v>0.40561000000000003</c:v>
                </c:pt>
                <c:pt idx="13">
                  <c:v>0.55127000000000004</c:v>
                </c:pt>
                <c:pt idx="14">
                  <c:v>0.59694000000000003</c:v>
                </c:pt>
              </c:numCache>
            </c:numRef>
          </c:yVal>
          <c:smooth val="0"/>
        </c:ser>
        <c:ser>
          <c:idx val="16"/>
          <c:order val="16"/>
          <c:tx>
            <c:strRef>
              <c:f>a!$R$4</c:f>
              <c:strCache>
                <c:ptCount val="1"/>
                <c:pt idx="0">
                  <c:v>16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a!$R$5:$R$19</c:f>
              <c:numCache>
                <c:formatCode>0.00E+00</c:formatCode>
                <c:ptCount val="15"/>
                <c:pt idx="0">
                  <c:v>0.48016999999999999</c:v>
                </c:pt>
                <c:pt idx="1">
                  <c:v>0.41570000000000001</c:v>
                </c:pt>
                <c:pt idx="2">
                  <c:v>0.35393999999999998</c:v>
                </c:pt>
                <c:pt idx="3">
                  <c:v>0.29515000000000002</c:v>
                </c:pt>
                <c:pt idx="4">
                  <c:v>0.24285999999999999</c:v>
                </c:pt>
                <c:pt idx="5">
                  <c:v>0.23504</c:v>
                </c:pt>
                <c:pt idx="6">
                  <c:v>0.21027000000000001</c:v>
                </c:pt>
                <c:pt idx="7">
                  <c:v>0.18654000000000001</c:v>
                </c:pt>
                <c:pt idx="8">
                  <c:v>0.18221000000000001</c:v>
                </c:pt>
                <c:pt idx="9">
                  <c:v>0.23702999999999999</c:v>
                </c:pt>
                <c:pt idx="10">
                  <c:v>0.35554999999999998</c:v>
                </c:pt>
                <c:pt idx="11">
                  <c:v>0.37196000000000001</c:v>
                </c:pt>
                <c:pt idx="12">
                  <c:v>0.40958</c:v>
                </c:pt>
                <c:pt idx="13">
                  <c:v>0.55645999999999995</c:v>
                </c:pt>
                <c:pt idx="14">
                  <c:v>0.60050000000000003</c:v>
                </c:pt>
              </c:numCache>
            </c:numRef>
          </c:yVal>
          <c:smooth val="0"/>
        </c:ser>
        <c:ser>
          <c:idx val="17"/>
          <c:order val="17"/>
          <c:tx>
            <c:strRef>
              <c:f>a!$S$4</c:f>
              <c:strCache>
                <c:ptCount val="1"/>
                <c:pt idx="0">
                  <c:v>17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a!$S$5:$S$19</c:f>
              <c:numCache>
                <c:formatCode>0.00E+00</c:formatCode>
                <c:ptCount val="15"/>
                <c:pt idx="0">
                  <c:v>0.48946000000000001</c:v>
                </c:pt>
                <c:pt idx="1">
                  <c:v>0.42369000000000001</c:v>
                </c:pt>
                <c:pt idx="2">
                  <c:v>0.36125000000000002</c:v>
                </c:pt>
                <c:pt idx="3">
                  <c:v>0.30253000000000002</c:v>
                </c:pt>
                <c:pt idx="4">
                  <c:v>0.24969</c:v>
                </c:pt>
                <c:pt idx="5">
                  <c:v>0.23577000000000001</c:v>
                </c:pt>
                <c:pt idx="6">
                  <c:v>0.21557000000000001</c:v>
                </c:pt>
                <c:pt idx="7">
                  <c:v>0.19527</c:v>
                </c:pt>
                <c:pt idx="8">
                  <c:v>0.19081999999999999</c:v>
                </c:pt>
                <c:pt idx="9">
                  <c:v>0.24439</c:v>
                </c:pt>
                <c:pt idx="10">
                  <c:v>0.36165000000000003</c:v>
                </c:pt>
                <c:pt idx="11">
                  <c:v>0.37681999999999999</c:v>
                </c:pt>
                <c:pt idx="12">
                  <c:v>0.41317999999999999</c:v>
                </c:pt>
                <c:pt idx="13">
                  <c:v>0.56760999999999995</c:v>
                </c:pt>
                <c:pt idx="14">
                  <c:v>0.60909999999999997</c:v>
                </c:pt>
              </c:numCache>
            </c:numRef>
          </c:yVal>
          <c:smooth val="0"/>
        </c:ser>
        <c:ser>
          <c:idx val="18"/>
          <c:order val="18"/>
          <c:tx>
            <c:strRef>
              <c:f>a!$T$4</c:f>
              <c:strCache>
                <c:ptCount val="1"/>
                <c:pt idx="0">
                  <c:v>18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a!$T$5:$T$19</c:f>
              <c:numCache>
                <c:formatCode>0.00E+00</c:formatCode>
                <c:ptCount val="15"/>
                <c:pt idx="0">
                  <c:v>0.46588000000000002</c:v>
                </c:pt>
                <c:pt idx="1">
                  <c:v>0.39973999999999998</c:v>
                </c:pt>
                <c:pt idx="2">
                  <c:v>0.33711000000000002</c:v>
                </c:pt>
                <c:pt idx="3">
                  <c:v>0.27843000000000001</c:v>
                </c:pt>
                <c:pt idx="4">
                  <c:v>0.22583</c:v>
                </c:pt>
                <c:pt idx="5">
                  <c:v>0.21390999999999999</c:v>
                </c:pt>
                <c:pt idx="6">
                  <c:v>0.18778</c:v>
                </c:pt>
                <c:pt idx="7">
                  <c:v>0.17279</c:v>
                </c:pt>
                <c:pt idx="8">
                  <c:v>0.17274</c:v>
                </c:pt>
                <c:pt idx="9">
                  <c:v>0.22997999999999999</c:v>
                </c:pt>
                <c:pt idx="10">
                  <c:v>0.35092000000000001</c:v>
                </c:pt>
                <c:pt idx="11">
                  <c:v>0.36975000000000002</c:v>
                </c:pt>
                <c:pt idx="12">
                  <c:v>0.40978999999999999</c:v>
                </c:pt>
                <c:pt idx="13">
                  <c:v>0.55322000000000005</c:v>
                </c:pt>
                <c:pt idx="14">
                  <c:v>0.59775999999999996</c:v>
                </c:pt>
              </c:numCache>
            </c:numRef>
          </c:yVal>
          <c:smooth val="0"/>
        </c:ser>
        <c:ser>
          <c:idx val="19"/>
          <c:order val="19"/>
          <c:tx>
            <c:strRef>
              <c:f>a!$U$4</c:f>
              <c:strCache>
                <c:ptCount val="1"/>
                <c:pt idx="0">
                  <c:v>19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a!$U$5:$U$19</c:f>
              <c:numCache>
                <c:formatCode>0.00E+00</c:formatCode>
                <c:ptCount val="15"/>
                <c:pt idx="0">
                  <c:v>0.42086000000000001</c:v>
                </c:pt>
                <c:pt idx="1">
                  <c:v>0.34508</c:v>
                </c:pt>
                <c:pt idx="2">
                  <c:v>0.28039999999999998</c:v>
                </c:pt>
                <c:pt idx="3">
                  <c:v>0.22832</c:v>
                </c:pt>
                <c:pt idx="4">
                  <c:v>0.18210000000000001</c:v>
                </c:pt>
                <c:pt idx="5">
                  <c:v>0.17460000000000001</c:v>
                </c:pt>
                <c:pt idx="6">
                  <c:v>0.16120000000000001</c:v>
                </c:pt>
                <c:pt idx="7">
                  <c:v>0.15265000000000001</c:v>
                </c:pt>
                <c:pt idx="8">
                  <c:v>0.15459000000000001</c:v>
                </c:pt>
                <c:pt idx="9">
                  <c:v>0.21257000000000001</c:v>
                </c:pt>
                <c:pt idx="10">
                  <c:v>0.33424999999999999</c:v>
                </c:pt>
                <c:pt idx="11">
                  <c:v>0.35382999999999998</c:v>
                </c:pt>
                <c:pt idx="12">
                  <c:v>0.39461000000000002</c:v>
                </c:pt>
                <c:pt idx="13">
                  <c:v>0.51558000000000004</c:v>
                </c:pt>
                <c:pt idx="14">
                  <c:v>0.56932000000000005</c:v>
                </c:pt>
              </c:numCache>
            </c:numRef>
          </c:yVal>
          <c:smooth val="0"/>
        </c:ser>
        <c:ser>
          <c:idx val="20"/>
          <c:order val="20"/>
          <c:tx>
            <c:strRef>
              <c:f>a!$V$4</c:f>
              <c:strCache>
                <c:ptCount val="1"/>
                <c:pt idx="0">
                  <c:v>20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a!$V$5:$V$19</c:f>
              <c:numCache>
                <c:formatCode>0.00E+00</c:formatCode>
                <c:ptCount val="15"/>
                <c:pt idx="0">
                  <c:v>0.39545999999999998</c:v>
                </c:pt>
                <c:pt idx="1">
                  <c:v>0.32207999999999998</c:v>
                </c:pt>
                <c:pt idx="2">
                  <c:v>0.26079000000000002</c:v>
                </c:pt>
                <c:pt idx="3">
                  <c:v>0.21281</c:v>
                </c:pt>
                <c:pt idx="4">
                  <c:v>0.17079</c:v>
                </c:pt>
                <c:pt idx="5">
                  <c:v>0.16833999999999999</c:v>
                </c:pt>
                <c:pt idx="6">
                  <c:v>0.15773000000000001</c:v>
                </c:pt>
                <c:pt idx="7">
                  <c:v>0.15229000000000001</c:v>
                </c:pt>
                <c:pt idx="8">
                  <c:v>0.15432999999999999</c:v>
                </c:pt>
                <c:pt idx="9">
                  <c:v>0.21138000000000001</c:v>
                </c:pt>
                <c:pt idx="10">
                  <c:v>0.33213999999999999</c:v>
                </c:pt>
                <c:pt idx="11">
                  <c:v>0.35078999999999999</c:v>
                </c:pt>
                <c:pt idx="12">
                  <c:v>0.39063999999999999</c:v>
                </c:pt>
                <c:pt idx="13">
                  <c:v>0.50653999999999999</c:v>
                </c:pt>
                <c:pt idx="14">
                  <c:v>0.56254000000000004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159040"/>
        <c:axId val="75160960"/>
      </c:scatterChart>
      <c:valAx>
        <c:axId val="75159040"/>
        <c:scaling>
          <c:orientation val="minMax"/>
          <c:max val="800"/>
          <c:min val="3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wavelength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5160960"/>
        <c:crosses val="autoZero"/>
        <c:crossBetween val="midCat"/>
      </c:valAx>
      <c:valAx>
        <c:axId val="75160960"/>
        <c:scaling>
          <c:orientation val="minMax"/>
        </c:scaling>
        <c:delete val="0"/>
        <c:axPos val="l"/>
        <c:majorGridlines>
          <c:spPr>
            <a:ln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abs coef a (1/m)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75159040"/>
        <c:crosses val="autoZero"/>
        <c:crossBetween val="midCat"/>
      </c:valAx>
      <c:spPr>
        <a:noFill/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Assuming </a:t>
            </a:r>
            <a:r>
              <a:rPr lang="en-US" baseline="0" dirty="0" smtClean="0"/>
              <a:t> </a:t>
            </a:r>
            <a:r>
              <a:rPr lang="en-US" dirty="0" smtClean="0"/>
              <a:t>Case 1 Model IOPs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a!$B$4</c:f>
              <c:strCache>
                <c:ptCount val="1"/>
                <c:pt idx="0">
                  <c:v>0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a!$B$5:$B$19</c:f>
              <c:numCache>
                <c:formatCode>0.00E+00</c:formatCode>
                <c:ptCount val="15"/>
                <c:pt idx="0">
                  <c:v>4.3906000000000001E-2</c:v>
                </c:pt>
                <c:pt idx="1">
                  <c:v>4.5248999999999998E-2</c:v>
                </c:pt>
                <c:pt idx="2">
                  <c:v>4.6315000000000002E-2</c:v>
                </c:pt>
                <c:pt idx="3">
                  <c:v>4.2136E-2</c:v>
                </c:pt>
                <c:pt idx="4">
                  <c:v>4.0514000000000001E-2</c:v>
                </c:pt>
                <c:pt idx="5">
                  <c:v>4.9235000000000001E-2</c:v>
                </c:pt>
                <c:pt idx="6">
                  <c:v>5.4539999999999998E-2</c:v>
                </c:pt>
                <c:pt idx="7">
                  <c:v>6.4534999999999995E-2</c:v>
                </c:pt>
                <c:pt idx="8">
                  <c:v>7.5624999999999998E-2</c:v>
                </c:pt>
                <c:pt idx="9">
                  <c:v>0.14099</c:v>
                </c:pt>
                <c:pt idx="10">
                  <c:v>0.26982</c:v>
                </c:pt>
                <c:pt idx="11">
                  <c:v>0.29724</c:v>
                </c:pt>
                <c:pt idx="12">
                  <c:v>0.34621000000000002</c:v>
                </c:pt>
                <c:pt idx="13">
                  <c:v>0.45056000000000002</c:v>
                </c:pt>
                <c:pt idx="14">
                  <c:v>0.52076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a!$C$4</c:f>
              <c:strCache>
                <c:ptCount val="1"/>
                <c:pt idx="0">
                  <c:v>1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a!$C$5:$C$19</c:f>
              <c:numCache>
                <c:formatCode>0.00E+00</c:formatCode>
                <c:ptCount val="15"/>
                <c:pt idx="0">
                  <c:v>4.5992999999999999E-2</c:v>
                </c:pt>
                <c:pt idx="1">
                  <c:v>4.7317999999999999E-2</c:v>
                </c:pt>
                <c:pt idx="2">
                  <c:v>4.8122999999999999E-2</c:v>
                </c:pt>
                <c:pt idx="3">
                  <c:v>4.3666999999999997E-2</c:v>
                </c:pt>
                <c:pt idx="4">
                  <c:v>4.1764000000000003E-2</c:v>
                </c:pt>
                <c:pt idx="5">
                  <c:v>5.0154999999999998E-2</c:v>
                </c:pt>
                <c:pt idx="6">
                  <c:v>5.5216000000000001E-2</c:v>
                </c:pt>
                <c:pt idx="7">
                  <c:v>6.5046000000000007E-2</c:v>
                </c:pt>
                <c:pt idx="8">
                  <c:v>7.6014999999999999E-2</c:v>
                </c:pt>
                <c:pt idx="9">
                  <c:v>0.14136000000000001</c:v>
                </c:pt>
                <c:pt idx="10">
                  <c:v>0.27016000000000001</c:v>
                </c:pt>
                <c:pt idx="11">
                  <c:v>0.29762</c:v>
                </c:pt>
                <c:pt idx="12">
                  <c:v>0.34660999999999997</c:v>
                </c:pt>
                <c:pt idx="13">
                  <c:v>0.45129999999999998</c:v>
                </c:pt>
                <c:pt idx="14">
                  <c:v>0.52110999999999996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a!$D$4</c:f>
              <c:strCache>
                <c:ptCount val="1"/>
                <c:pt idx="0">
                  <c:v>2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a!$D$5:$D$19</c:f>
              <c:numCache>
                <c:formatCode>0.00E+00</c:formatCode>
                <c:ptCount val="15"/>
                <c:pt idx="0">
                  <c:v>4.8030000000000003E-2</c:v>
                </c:pt>
                <c:pt idx="1">
                  <c:v>4.9334000000000003E-2</c:v>
                </c:pt>
                <c:pt idx="2">
                  <c:v>4.9880000000000001E-2</c:v>
                </c:pt>
                <c:pt idx="3">
                  <c:v>4.5155000000000001E-2</c:v>
                </c:pt>
                <c:pt idx="4">
                  <c:v>4.2980999999999998E-2</c:v>
                </c:pt>
                <c:pt idx="5">
                  <c:v>5.1055000000000003E-2</c:v>
                </c:pt>
                <c:pt idx="6">
                  <c:v>5.5881E-2</c:v>
                </c:pt>
                <c:pt idx="7">
                  <c:v>6.5550999999999998E-2</c:v>
                </c:pt>
                <c:pt idx="8">
                  <c:v>7.6398999999999995E-2</c:v>
                </c:pt>
                <c:pt idx="9">
                  <c:v>0.14172000000000001</c:v>
                </c:pt>
                <c:pt idx="10">
                  <c:v>0.27050000000000002</c:v>
                </c:pt>
                <c:pt idx="11">
                  <c:v>0.29798000000000002</c:v>
                </c:pt>
                <c:pt idx="12">
                  <c:v>0.34699999999999998</c:v>
                </c:pt>
                <c:pt idx="13">
                  <c:v>0.45204</c:v>
                </c:pt>
                <c:pt idx="14">
                  <c:v>0.52146000000000003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a!$E$4</c:f>
              <c:strCache>
                <c:ptCount val="1"/>
                <c:pt idx="0">
                  <c:v>3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a!$E$5:$E$19</c:f>
              <c:numCache>
                <c:formatCode>0.00E+00</c:formatCode>
                <c:ptCount val="15"/>
                <c:pt idx="0">
                  <c:v>5.0021999999999997E-2</c:v>
                </c:pt>
                <c:pt idx="1">
                  <c:v>5.1302E-2</c:v>
                </c:pt>
                <c:pt idx="2">
                  <c:v>5.1591999999999999E-2</c:v>
                </c:pt>
                <c:pt idx="3">
                  <c:v>4.6605000000000001E-2</c:v>
                </c:pt>
                <c:pt idx="4">
                  <c:v>4.4165999999999997E-2</c:v>
                </c:pt>
                <c:pt idx="5">
                  <c:v>5.1936000000000003E-2</c:v>
                </c:pt>
                <c:pt idx="6">
                  <c:v>5.6535000000000002E-2</c:v>
                </c:pt>
                <c:pt idx="7">
                  <c:v>6.6048999999999997E-2</c:v>
                </c:pt>
                <c:pt idx="8">
                  <c:v>7.6777999999999999E-2</c:v>
                </c:pt>
                <c:pt idx="9">
                  <c:v>0.14208000000000001</c:v>
                </c:pt>
                <c:pt idx="10">
                  <c:v>0.27084000000000003</c:v>
                </c:pt>
                <c:pt idx="11">
                  <c:v>0.29833999999999999</c:v>
                </c:pt>
                <c:pt idx="12">
                  <c:v>0.34738999999999998</c:v>
                </c:pt>
                <c:pt idx="13">
                  <c:v>0.45277000000000001</c:v>
                </c:pt>
                <c:pt idx="14">
                  <c:v>0.52181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a!$F$4</c:f>
              <c:strCache>
                <c:ptCount val="1"/>
                <c:pt idx="0">
                  <c:v>4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a!$F$5:$F$19</c:f>
              <c:numCache>
                <c:formatCode>0.00E+00</c:formatCode>
                <c:ptCount val="15"/>
                <c:pt idx="0">
                  <c:v>5.1972999999999998E-2</c:v>
                </c:pt>
                <c:pt idx="1">
                  <c:v>5.3226999999999997E-2</c:v>
                </c:pt>
                <c:pt idx="2">
                  <c:v>5.3261000000000003E-2</c:v>
                </c:pt>
                <c:pt idx="3">
                  <c:v>4.8017999999999998E-2</c:v>
                </c:pt>
                <c:pt idx="4">
                  <c:v>4.5322000000000001E-2</c:v>
                </c:pt>
                <c:pt idx="5">
                  <c:v>5.28E-2</c:v>
                </c:pt>
                <c:pt idx="6">
                  <c:v>5.7179000000000001E-2</c:v>
                </c:pt>
                <c:pt idx="7">
                  <c:v>6.6541000000000003E-2</c:v>
                </c:pt>
                <c:pt idx="8">
                  <c:v>7.7151999999999998E-2</c:v>
                </c:pt>
                <c:pt idx="9">
                  <c:v>0.14243</c:v>
                </c:pt>
                <c:pt idx="10">
                  <c:v>0.27117000000000002</c:v>
                </c:pt>
                <c:pt idx="11">
                  <c:v>0.29870000000000002</c:v>
                </c:pt>
                <c:pt idx="12">
                  <c:v>0.34777000000000002</c:v>
                </c:pt>
                <c:pt idx="13">
                  <c:v>0.45349</c:v>
                </c:pt>
                <c:pt idx="14">
                  <c:v>0.52215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a!$G$4</c:f>
              <c:strCache>
                <c:ptCount val="1"/>
                <c:pt idx="0">
                  <c:v>5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a!$G$5:$G$19</c:f>
              <c:numCache>
                <c:formatCode>0.00E+00</c:formatCode>
                <c:ptCount val="15"/>
                <c:pt idx="0">
                  <c:v>5.3886000000000003E-2</c:v>
                </c:pt>
                <c:pt idx="1">
                  <c:v>5.5111E-2</c:v>
                </c:pt>
                <c:pt idx="2">
                  <c:v>5.4892999999999997E-2</c:v>
                </c:pt>
                <c:pt idx="3">
                  <c:v>4.9398999999999998E-2</c:v>
                </c:pt>
                <c:pt idx="4">
                  <c:v>4.6453000000000001E-2</c:v>
                </c:pt>
                <c:pt idx="5">
                  <c:v>5.3648000000000001E-2</c:v>
                </c:pt>
                <c:pt idx="6">
                  <c:v>5.7814999999999998E-2</c:v>
                </c:pt>
                <c:pt idx="7">
                  <c:v>6.7027000000000003E-2</c:v>
                </c:pt>
                <c:pt idx="8">
                  <c:v>7.7521999999999994E-2</c:v>
                </c:pt>
                <c:pt idx="9">
                  <c:v>0.14277999999999999</c:v>
                </c:pt>
                <c:pt idx="10">
                  <c:v>0.27150000000000002</c:v>
                </c:pt>
                <c:pt idx="11">
                  <c:v>0.29905999999999999</c:v>
                </c:pt>
                <c:pt idx="12">
                  <c:v>0.34814000000000001</c:v>
                </c:pt>
                <c:pt idx="13">
                  <c:v>0.45419999999999999</c:v>
                </c:pt>
                <c:pt idx="14">
                  <c:v>0.52249000000000001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a!$H$4</c:f>
              <c:strCache>
                <c:ptCount val="1"/>
                <c:pt idx="0">
                  <c:v>6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a!$H$5:$H$19</c:f>
              <c:numCache>
                <c:formatCode>0.00E+00</c:formatCode>
                <c:ptCount val="15"/>
                <c:pt idx="0">
                  <c:v>5.8519000000000002E-2</c:v>
                </c:pt>
                <c:pt idx="1">
                  <c:v>5.9664000000000002E-2</c:v>
                </c:pt>
                <c:pt idx="2">
                  <c:v>5.8824000000000001E-2</c:v>
                </c:pt>
                <c:pt idx="3">
                  <c:v>5.2726000000000002E-2</c:v>
                </c:pt>
                <c:pt idx="4">
                  <c:v>4.9175999999999997E-2</c:v>
                </c:pt>
                <c:pt idx="5">
                  <c:v>5.5705999999999999E-2</c:v>
                </c:pt>
                <c:pt idx="6">
                  <c:v>5.9367999999999997E-2</c:v>
                </c:pt>
                <c:pt idx="7">
                  <c:v>6.8221000000000004E-2</c:v>
                </c:pt>
                <c:pt idx="8">
                  <c:v>7.843E-2</c:v>
                </c:pt>
                <c:pt idx="9">
                  <c:v>0.14363000000000001</c:v>
                </c:pt>
                <c:pt idx="10">
                  <c:v>0.27231</c:v>
                </c:pt>
                <c:pt idx="11">
                  <c:v>0.29992999999999997</c:v>
                </c:pt>
                <c:pt idx="12">
                  <c:v>0.34906999999999999</c:v>
                </c:pt>
                <c:pt idx="13">
                  <c:v>0.45594000000000001</c:v>
                </c:pt>
                <c:pt idx="14">
                  <c:v>0.52334000000000003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a!$I$4</c:f>
              <c:strCache>
                <c:ptCount val="1"/>
                <c:pt idx="0">
                  <c:v>7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a!$I$5:$I$19</c:f>
              <c:numCache>
                <c:formatCode>0.00E+00</c:formatCode>
                <c:ptCount val="15"/>
                <c:pt idx="0">
                  <c:v>6.2967999999999996E-2</c:v>
                </c:pt>
                <c:pt idx="1">
                  <c:v>6.4020999999999995E-2</c:v>
                </c:pt>
                <c:pt idx="2">
                  <c:v>6.2570000000000001E-2</c:v>
                </c:pt>
                <c:pt idx="3">
                  <c:v>5.5896000000000001E-2</c:v>
                </c:pt>
                <c:pt idx="4">
                  <c:v>5.1774000000000001E-2</c:v>
                </c:pt>
                <c:pt idx="5">
                  <c:v>5.7688000000000003E-2</c:v>
                </c:pt>
                <c:pt idx="6">
                  <c:v>6.0878000000000002E-2</c:v>
                </c:pt>
                <c:pt idx="7">
                  <c:v>6.9388000000000005E-2</c:v>
                </c:pt>
                <c:pt idx="8">
                  <c:v>7.9316999999999999E-2</c:v>
                </c:pt>
                <c:pt idx="9">
                  <c:v>0.14446000000000001</c:v>
                </c:pt>
                <c:pt idx="10">
                  <c:v>0.27309</c:v>
                </c:pt>
                <c:pt idx="11">
                  <c:v>0.30079</c:v>
                </c:pt>
                <c:pt idx="12">
                  <c:v>0.34997</c:v>
                </c:pt>
                <c:pt idx="13">
                  <c:v>0.45765</c:v>
                </c:pt>
                <c:pt idx="14">
                  <c:v>0.52417999999999998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a!$J$4</c:f>
              <c:strCache>
                <c:ptCount val="1"/>
                <c:pt idx="0">
                  <c:v>8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a!$J$5:$J$19</c:f>
              <c:numCache>
                <c:formatCode>0.00E+00</c:formatCode>
                <c:ptCount val="15"/>
                <c:pt idx="0">
                  <c:v>6.7257999999999998E-2</c:v>
                </c:pt>
                <c:pt idx="1">
                  <c:v>6.8212999999999996E-2</c:v>
                </c:pt>
                <c:pt idx="2">
                  <c:v>6.6160999999999998E-2</c:v>
                </c:pt>
                <c:pt idx="3">
                  <c:v>5.8932999999999999E-2</c:v>
                </c:pt>
                <c:pt idx="4">
                  <c:v>5.4264E-2</c:v>
                </c:pt>
                <c:pt idx="5">
                  <c:v>5.9603000000000003E-2</c:v>
                </c:pt>
                <c:pt idx="6">
                  <c:v>6.2350000000000003E-2</c:v>
                </c:pt>
                <c:pt idx="7">
                  <c:v>7.0529999999999995E-2</c:v>
                </c:pt>
                <c:pt idx="8">
                  <c:v>8.0185000000000006E-2</c:v>
                </c:pt>
                <c:pt idx="9">
                  <c:v>0.14527000000000001</c:v>
                </c:pt>
                <c:pt idx="10">
                  <c:v>0.27385999999999999</c:v>
                </c:pt>
                <c:pt idx="11">
                  <c:v>0.30163000000000001</c:v>
                </c:pt>
                <c:pt idx="12">
                  <c:v>0.35085</c:v>
                </c:pt>
                <c:pt idx="13">
                  <c:v>0.45932000000000001</c:v>
                </c:pt>
                <c:pt idx="14">
                  <c:v>0.52500999999999998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a!$K$4</c:f>
              <c:strCache>
                <c:ptCount val="1"/>
                <c:pt idx="0">
                  <c:v>9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a!$K$5:$K$19</c:f>
              <c:numCache>
                <c:formatCode>0.00E+00</c:formatCode>
                <c:ptCount val="15"/>
                <c:pt idx="0">
                  <c:v>7.1412000000000003E-2</c:v>
                </c:pt>
                <c:pt idx="1">
                  <c:v>7.2260000000000005E-2</c:v>
                </c:pt>
                <c:pt idx="2">
                  <c:v>6.9617999999999999E-2</c:v>
                </c:pt>
                <c:pt idx="3">
                  <c:v>6.1856000000000001E-2</c:v>
                </c:pt>
                <c:pt idx="4">
                  <c:v>5.6661999999999997E-2</c:v>
                </c:pt>
                <c:pt idx="5">
                  <c:v>6.1462000000000003E-2</c:v>
                </c:pt>
                <c:pt idx="6">
                  <c:v>6.3788999999999998E-2</c:v>
                </c:pt>
                <c:pt idx="7">
                  <c:v>7.1650000000000005E-2</c:v>
                </c:pt>
                <c:pt idx="8">
                  <c:v>8.1036999999999998E-2</c:v>
                </c:pt>
                <c:pt idx="9">
                  <c:v>0.14607000000000001</c:v>
                </c:pt>
                <c:pt idx="10">
                  <c:v>0.27461999999999998</c:v>
                </c:pt>
                <c:pt idx="11">
                  <c:v>0.30245</c:v>
                </c:pt>
                <c:pt idx="12">
                  <c:v>0.35171999999999998</c:v>
                </c:pt>
                <c:pt idx="13">
                  <c:v>0.46095000000000003</c:v>
                </c:pt>
                <c:pt idx="14">
                  <c:v>0.52583999999999997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a!$L$4</c:f>
              <c:strCache>
                <c:ptCount val="1"/>
                <c:pt idx="0">
                  <c:v>10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a!$L$5:$L$19</c:f>
              <c:numCache>
                <c:formatCode>0.00E+00</c:formatCode>
                <c:ptCount val="15"/>
                <c:pt idx="0">
                  <c:v>7.5443999999999997E-2</c:v>
                </c:pt>
                <c:pt idx="1">
                  <c:v>7.6180999999999999E-2</c:v>
                </c:pt>
                <c:pt idx="2">
                  <c:v>7.2955999999999993E-2</c:v>
                </c:pt>
                <c:pt idx="3">
                  <c:v>6.4677999999999999E-2</c:v>
                </c:pt>
                <c:pt idx="4">
                  <c:v>5.8978999999999997E-2</c:v>
                </c:pt>
                <c:pt idx="5">
                  <c:v>6.3269000000000006E-2</c:v>
                </c:pt>
                <c:pt idx="6">
                  <c:v>6.5198000000000006E-2</c:v>
                </c:pt>
                <c:pt idx="7">
                  <c:v>7.2751999999999997E-2</c:v>
                </c:pt>
                <c:pt idx="8">
                  <c:v>8.1875000000000003E-2</c:v>
                </c:pt>
                <c:pt idx="9">
                  <c:v>0.14685000000000001</c:v>
                </c:pt>
                <c:pt idx="10">
                  <c:v>0.27535999999999999</c:v>
                </c:pt>
                <c:pt idx="11">
                  <c:v>0.30326999999999998</c:v>
                </c:pt>
                <c:pt idx="12">
                  <c:v>0.35256999999999999</c:v>
                </c:pt>
                <c:pt idx="13">
                  <c:v>0.46256999999999998</c:v>
                </c:pt>
                <c:pt idx="14">
                  <c:v>0.52666000000000002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a!$M$4</c:f>
              <c:strCache>
                <c:ptCount val="1"/>
                <c:pt idx="0">
                  <c:v>11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a!$M$5:$M$19</c:f>
              <c:numCache>
                <c:formatCode>0.00E+00</c:formatCode>
                <c:ptCount val="15"/>
                <c:pt idx="0">
                  <c:v>8.2438999999999998E-2</c:v>
                </c:pt>
                <c:pt idx="1">
                  <c:v>8.2961999999999994E-2</c:v>
                </c:pt>
                <c:pt idx="2">
                  <c:v>7.8708E-2</c:v>
                </c:pt>
                <c:pt idx="3">
                  <c:v>6.9541000000000006E-2</c:v>
                </c:pt>
                <c:pt idx="4">
                  <c:v>6.2974000000000002E-2</c:v>
                </c:pt>
                <c:pt idx="5">
                  <c:v>6.6411999999999999E-2</c:v>
                </c:pt>
                <c:pt idx="6">
                  <c:v>6.7669000000000007E-2</c:v>
                </c:pt>
                <c:pt idx="7">
                  <c:v>7.4693999999999997E-2</c:v>
                </c:pt>
                <c:pt idx="8">
                  <c:v>8.3349999999999994E-2</c:v>
                </c:pt>
                <c:pt idx="9">
                  <c:v>0.14821999999999999</c:v>
                </c:pt>
                <c:pt idx="10">
                  <c:v>0.27667000000000003</c:v>
                </c:pt>
                <c:pt idx="11">
                  <c:v>0.30470000000000003</c:v>
                </c:pt>
                <c:pt idx="12">
                  <c:v>0.35405999999999999</c:v>
                </c:pt>
                <c:pt idx="13">
                  <c:v>0.46540999999999999</c:v>
                </c:pt>
                <c:pt idx="14">
                  <c:v>0.52812999999999999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a!$N$4</c:f>
              <c:strCache>
                <c:ptCount val="1"/>
                <c:pt idx="0">
                  <c:v>12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a!$N$5:$N$19</c:f>
              <c:numCache>
                <c:formatCode>0.00E+00</c:formatCode>
                <c:ptCount val="15"/>
                <c:pt idx="0">
                  <c:v>8.9143E-2</c:v>
                </c:pt>
                <c:pt idx="1">
                  <c:v>8.9440000000000006E-2</c:v>
                </c:pt>
                <c:pt idx="2">
                  <c:v>8.4180000000000005E-2</c:v>
                </c:pt>
                <c:pt idx="3">
                  <c:v>7.4164999999999995E-2</c:v>
                </c:pt>
                <c:pt idx="4">
                  <c:v>6.6775000000000001E-2</c:v>
                </c:pt>
                <c:pt idx="5">
                  <c:v>6.9432999999999995E-2</c:v>
                </c:pt>
                <c:pt idx="6">
                  <c:v>7.0067000000000004E-2</c:v>
                </c:pt>
                <c:pt idx="7">
                  <c:v>7.6589000000000004E-2</c:v>
                </c:pt>
                <c:pt idx="8">
                  <c:v>8.4790000000000004E-2</c:v>
                </c:pt>
                <c:pt idx="9">
                  <c:v>0.14956</c:v>
                </c:pt>
                <c:pt idx="10">
                  <c:v>0.27794000000000002</c:v>
                </c:pt>
                <c:pt idx="11">
                  <c:v>0.30610999999999999</c:v>
                </c:pt>
                <c:pt idx="12">
                  <c:v>0.35552</c:v>
                </c:pt>
                <c:pt idx="13">
                  <c:v>0.46817999999999999</c:v>
                </c:pt>
                <c:pt idx="14">
                  <c:v>0.52958000000000005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a!$O$4</c:f>
              <c:strCache>
                <c:ptCount val="1"/>
                <c:pt idx="0">
                  <c:v>13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a!$O$5:$O$19</c:f>
              <c:numCache>
                <c:formatCode>0.00E+00</c:formatCode>
                <c:ptCount val="15"/>
                <c:pt idx="0">
                  <c:v>9.5600000000000004E-2</c:v>
                </c:pt>
                <c:pt idx="1">
                  <c:v>9.5661999999999997E-2</c:v>
                </c:pt>
                <c:pt idx="2">
                  <c:v>8.9415999999999995E-2</c:v>
                </c:pt>
                <c:pt idx="3">
                  <c:v>7.8588000000000005E-2</c:v>
                </c:pt>
                <c:pt idx="4">
                  <c:v>7.0414000000000004E-2</c:v>
                </c:pt>
                <c:pt idx="5">
                  <c:v>7.2349999999999998E-2</c:v>
                </c:pt>
                <c:pt idx="6">
                  <c:v>7.2403999999999996E-2</c:v>
                </c:pt>
                <c:pt idx="7">
                  <c:v>7.8444E-2</c:v>
                </c:pt>
                <c:pt idx="8">
                  <c:v>8.6198999999999998E-2</c:v>
                </c:pt>
                <c:pt idx="9">
                  <c:v>0.15085999999999999</c:v>
                </c:pt>
                <c:pt idx="10">
                  <c:v>0.27918999999999999</c:v>
                </c:pt>
                <c:pt idx="11">
                  <c:v>0.30748999999999999</c:v>
                </c:pt>
                <c:pt idx="12">
                  <c:v>0.35694999999999999</c:v>
                </c:pt>
                <c:pt idx="13">
                  <c:v>0.47088999999999998</c:v>
                </c:pt>
                <c:pt idx="14">
                  <c:v>0.53102000000000005</c:v>
                </c:pt>
              </c:numCache>
            </c:numRef>
          </c:yVal>
          <c:smooth val="0"/>
        </c:ser>
        <c:ser>
          <c:idx val="14"/>
          <c:order val="14"/>
          <c:tx>
            <c:strRef>
              <c:f>a!$P$4</c:f>
              <c:strCache>
                <c:ptCount val="1"/>
                <c:pt idx="0">
                  <c:v>14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a!$P$5:$P$19</c:f>
              <c:numCache>
                <c:formatCode>0.00E+00</c:formatCode>
                <c:ptCount val="15"/>
                <c:pt idx="0">
                  <c:v>0.10184</c:v>
                </c:pt>
                <c:pt idx="1">
                  <c:v>0.10166</c:v>
                </c:pt>
                <c:pt idx="2">
                  <c:v>9.4449000000000005E-2</c:v>
                </c:pt>
                <c:pt idx="3">
                  <c:v>8.2838999999999996E-2</c:v>
                </c:pt>
                <c:pt idx="4">
                  <c:v>7.3913000000000006E-2</c:v>
                </c:pt>
                <c:pt idx="5">
                  <c:v>7.5176999999999994E-2</c:v>
                </c:pt>
                <c:pt idx="6">
                  <c:v>7.4686000000000002E-2</c:v>
                </c:pt>
                <c:pt idx="7">
                  <c:v>8.0264000000000002E-2</c:v>
                </c:pt>
                <c:pt idx="8">
                  <c:v>8.7581000000000006E-2</c:v>
                </c:pt>
                <c:pt idx="9">
                  <c:v>0.15214</c:v>
                </c:pt>
                <c:pt idx="10">
                  <c:v>0.28040999999999999</c:v>
                </c:pt>
                <c:pt idx="11">
                  <c:v>0.30884</c:v>
                </c:pt>
                <c:pt idx="12">
                  <c:v>0.35835</c:v>
                </c:pt>
                <c:pt idx="13">
                  <c:v>0.47355000000000003</c:v>
                </c:pt>
                <c:pt idx="14">
                  <c:v>0.53244999999999998</c:v>
                </c:pt>
              </c:numCache>
            </c:numRef>
          </c:yVal>
          <c:smooth val="0"/>
        </c:ser>
        <c:ser>
          <c:idx val="15"/>
          <c:order val="15"/>
          <c:tx>
            <c:strRef>
              <c:f>a!$Q$4</c:f>
              <c:strCache>
                <c:ptCount val="1"/>
                <c:pt idx="0">
                  <c:v>15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a!$Q$5:$Q$19</c:f>
              <c:numCache>
                <c:formatCode>0.00E+00</c:formatCode>
                <c:ptCount val="15"/>
                <c:pt idx="0">
                  <c:v>0.1079</c:v>
                </c:pt>
                <c:pt idx="1">
                  <c:v>0.10747</c:v>
                </c:pt>
                <c:pt idx="2">
                  <c:v>9.9304000000000003E-2</c:v>
                </c:pt>
                <c:pt idx="3">
                  <c:v>8.6939000000000002E-2</c:v>
                </c:pt>
                <c:pt idx="4">
                  <c:v>7.7288999999999997E-2</c:v>
                </c:pt>
                <c:pt idx="5">
                  <c:v>7.7923999999999993E-2</c:v>
                </c:pt>
                <c:pt idx="6">
                  <c:v>7.6920000000000002E-2</c:v>
                </c:pt>
                <c:pt idx="7">
                  <c:v>8.2053000000000001E-2</c:v>
                </c:pt>
                <c:pt idx="8">
                  <c:v>8.8939000000000004E-2</c:v>
                </c:pt>
                <c:pt idx="9">
                  <c:v>0.15339</c:v>
                </c:pt>
                <c:pt idx="10">
                  <c:v>0.28161999999999998</c:v>
                </c:pt>
                <c:pt idx="11">
                  <c:v>0.31018000000000001</c:v>
                </c:pt>
                <c:pt idx="12">
                  <c:v>0.35972999999999999</c:v>
                </c:pt>
                <c:pt idx="13">
                  <c:v>0.47616999999999998</c:v>
                </c:pt>
                <c:pt idx="14">
                  <c:v>0.53386999999999996</c:v>
                </c:pt>
              </c:numCache>
            </c:numRef>
          </c:yVal>
          <c:smooth val="0"/>
        </c:ser>
        <c:ser>
          <c:idx val="16"/>
          <c:order val="16"/>
          <c:tx>
            <c:strRef>
              <c:f>a!$R$4</c:f>
              <c:strCache>
                <c:ptCount val="1"/>
                <c:pt idx="0">
                  <c:v>16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a!$R$5:$R$19</c:f>
              <c:numCache>
                <c:formatCode>0.00E+00</c:formatCode>
                <c:ptCount val="15"/>
                <c:pt idx="0">
                  <c:v>0.10388</c:v>
                </c:pt>
                <c:pt idx="1">
                  <c:v>0.10362</c:v>
                </c:pt>
                <c:pt idx="2">
                  <c:v>9.6086000000000005E-2</c:v>
                </c:pt>
                <c:pt idx="3">
                  <c:v>8.4222000000000005E-2</c:v>
                </c:pt>
                <c:pt idx="4">
                  <c:v>7.5051000000000007E-2</c:v>
                </c:pt>
                <c:pt idx="5">
                  <c:v>7.6101000000000002E-2</c:v>
                </c:pt>
                <c:pt idx="6">
                  <c:v>7.5436000000000003E-2</c:v>
                </c:pt>
                <c:pt idx="7">
                  <c:v>8.0864000000000005E-2</c:v>
                </c:pt>
                <c:pt idx="8">
                  <c:v>8.8036000000000003E-2</c:v>
                </c:pt>
                <c:pt idx="9">
                  <c:v>0.15256</c:v>
                </c:pt>
                <c:pt idx="10">
                  <c:v>0.28082000000000001</c:v>
                </c:pt>
                <c:pt idx="11">
                  <c:v>0.30929000000000001</c:v>
                </c:pt>
                <c:pt idx="12">
                  <c:v>0.35881000000000002</c:v>
                </c:pt>
                <c:pt idx="13">
                  <c:v>0.47443000000000002</c:v>
                </c:pt>
                <c:pt idx="14">
                  <c:v>0.53291999999999995</c:v>
                </c:pt>
              </c:numCache>
            </c:numRef>
          </c:yVal>
          <c:smooth val="0"/>
        </c:ser>
        <c:ser>
          <c:idx val="17"/>
          <c:order val="17"/>
          <c:tx>
            <c:strRef>
              <c:f>a!$S$4</c:f>
              <c:strCache>
                <c:ptCount val="1"/>
                <c:pt idx="0">
                  <c:v>17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a!$S$5:$S$19</c:f>
              <c:numCache>
                <c:formatCode>0.00E+00</c:formatCode>
                <c:ptCount val="15"/>
                <c:pt idx="0">
                  <c:v>9.9783999999999998E-2</c:v>
                </c:pt>
                <c:pt idx="1">
                  <c:v>9.9684999999999996E-2</c:v>
                </c:pt>
                <c:pt idx="2">
                  <c:v>9.2791999999999999E-2</c:v>
                </c:pt>
                <c:pt idx="3">
                  <c:v>8.1439999999999999E-2</c:v>
                </c:pt>
                <c:pt idx="4">
                  <c:v>7.2761000000000006E-2</c:v>
                </c:pt>
                <c:pt idx="5">
                  <c:v>7.4244000000000004E-2</c:v>
                </c:pt>
                <c:pt idx="6">
                  <c:v>7.3930999999999997E-2</c:v>
                </c:pt>
                <c:pt idx="7">
                  <c:v>7.9660999999999996E-2</c:v>
                </c:pt>
                <c:pt idx="8">
                  <c:v>8.7123000000000006E-2</c:v>
                </c:pt>
                <c:pt idx="9">
                  <c:v>0.15171999999999999</c:v>
                </c:pt>
                <c:pt idx="10">
                  <c:v>0.28000999999999998</c:v>
                </c:pt>
                <c:pt idx="11">
                  <c:v>0.30840000000000001</c:v>
                </c:pt>
                <c:pt idx="12">
                  <c:v>0.35788999999999999</c:v>
                </c:pt>
                <c:pt idx="13">
                  <c:v>0.47266999999999998</c:v>
                </c:pt>
                <c:pt idx="14">
                  <c:v>0.53197000000000005</c:v>
                </c:pt>
              </c:numCache>
            </c:numRef>
          </c:yVal>
          <c:smooth val="0"/>
        </c:ser>
        <c:ser>
          <c:idx val="18"/>
          <c:order val="18"/>
          <c:tx>
            <c:strRef>
              <c:f>a!$T$4</c:f>
              <c:strCache>
                <c:ptCount val="1"/>
                <c:pt idx="0">
                  <c:v>18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a!$T$5:$T$19</c:f>
              <c:numCache>
                <c:formatCode>0.00E+00</c:formatCode>
                <c:ptCount val="15"/>
                <c:pt idx="0">
                  <c:v>9.5600000000000004E-2</c:v>
                </c:pt>
                <c:pt idx="1">
                  <c:v>9.5661999999999997E-2</c:v>
                </c:pt>
                <c:pt idx="2">
                  <c:v>8.9415999999999995E-2</c:v>
                </c:pt>
                <c:pt idx="3">
                  <c:v>7.8588000000000005E-2</c:v>
                </c:pt>
                <c:pt idx="4">
                  <c:v>7.0414000000000004E-2</c:v>
                </c:pt>
                <c:pt idx="5">
                  <c:v>7.2349999999999998E-2</c:v>
                </c:pt>
                <c:pt idx="6">
                  <c:v>7.2403999999999996E-2</c:v>
                </c:pt>
                <c:pt idx="7">
                  <c:v>7.8444E-2</c:v>
                </c:pt>
                <c:pt idx="8">
                  <c:v>8.6198999999999998E-2</c:v>
                </c:pt>
                <c:pt idx="9">
                  <c:v>0.15085999999999999</c:v>
                </c:pt>
                <c:pt idx="10">
                  <c:v>0.27918999999999999</c:v>
                </c:pt>
                <c:pt idx="11">
                  <c:v>0.30748999999999999</c:v>
                </c:pt>
                <c:pt idx="12">
                  <c:v>0.35694999999999999</c:v>
                </c:pt>
                <c:pt idx="13">
                  <c:v>0.47088999999999998</c:v>
                </c:pt>
                <c:pt idx="14">
                  <c:v>0.53102000000000005</c:v>
                </c:pt>
              </c:numCache>
            </c:numRef>
          </c:yVal>
          <c:smooth val="0"/>
        </c:ser>
        <c:ser>
          <c:idx val="19"/>
          <c:order val="19"/>
          <c:tx>
            <c:strRef>
              <c:f>a!$U$4</c:f>
              <c:strCache>
                <c:ptCount val="1"/>
                <c:pt idx="0">
                  <c:v>19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a!$U$5:$U$19</c:f>
              <c:numCache>
                <c:formatCode>0.00E+00</c:formatCode>
                <c:ptCount val="15"/>
                <c:pt idx="0">
                  <c:v>9.1320999999999999E-2</c:v>
                </c:pt>
                <c:pt idx="1">
                  <c:v>9.1540999999999997E-2</c:v>
                </c:pt>
                <c:pt idx="2">
                  <c:v>8.5949999999999999E-2</c:v>
                </c:pt>
                <c:pt idx="3">
                  <c:v>7.5660000000000005E-2</c:v>
                </c:pt>
                <c:pt idx="4">
                  <c:v>6.8004999999999996E-2</c:v>
                </c:pt>
                <c:pt idx="5">
                  <c:v>7.0416000000000006E-2</c:v>
                </c:pt>
                <c:pt idx="6">
                  <c:v>7.0852999999999999E-2</c:v>
                </c:pt>
                <c:pt idx="7">
                  <c:v>7.7212000000000003E-2</c:v>
                </c:pt>
                <c:pt idx="8">
                  <c:v>8.5263000000000005E-2</c:v>
                </c:pt>
                <c:pt idx="9">
                  <c:v>0.15</c:v>
                </c:pt>
                <c:pt idx="10">
                  <c:v>0.27836</c:v>
                </c:pt>
                <c:pt idx="11">
                  <c:v>0.30657000000000001</c:v>
                </c:pt>
                <c:pt idx="12">
                  <c:v>0.35599999999999998</c:v>
                </c:pt>
                <c:pt idx="13">
                  <c:v>0.46909000000000001</c:v>
                </c:pt>
                <c:pt idx="14">
                  <c:v>0.53005999999999998</c:v>
                </c:pt>
              </c:numCache>
            </c:numRef>
          </c:yVal>
          <c:smooth val="0"/>
        </c:ser>
        <c:ser>
          <c:idx val="20"/>
          <c:order val="20"/>
          <c:tx>
            <c:strRef>
              <c:f>a!$V$4</c:f>
              <c:strCache>
                <c:ptCount val="1"/>
                <c:pt idx="0">
                  <c:v>20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a!$V$5:$V$19</c:f>
              <c:numCache>
                <c:formatCode>0.00E+00</c:formatCode>
                <c:ptCount val="15"/>
                <c:pt idx="0">
                  <c:v>8.6937E-2</c:v>
                </c:pt>
                <c:pt idx="1">
                  <c:v>8.7312000000000001E-2</c:v>
                </c:pt>
                <c:pt idx="2">
                  <c:v>8.2383999999999999E-2</c:v>
                </c:pt>
                <c:pt idx="3">
                  <c:v>7.2648000000000004E-2</c:v>
                </c:pt>
                <c:pt idx="4">
                  <c:v>6.5527000000000002E-2</c:v>
                </c:pt>
                <c:pt idx="5">
                  <c:v>6.8439E-2</c:v>
                </c:pt>
                <c:pt idx="6">
                  <c:v>6.9275000000000003E-2</c:v>
                </c:pt>
                <c:pt idx="7">
                  <c:v>7.5962000000000002E-2</c:v>
                </c:pt>
                <c:pt idx="8">
                  <c:v>8.4312999999999999E-2</c:v>
                </c:pt>
                <c:pt idx="9">
                  <c:v>0.14912</c:v>
                </c:pt>
                <c:pt idx="10">
                  <c:v>0.27751999999999999</c:v>
                </c:pt>
                <c:pt idx="11">
                  <c:v>0.30564000000000002</c:v>
                </c:pt>
                <c:pt idx="12">
                  <c:v>0.35504000000000002</c:v>
                </c:pt>
                <c:pt idx="13">
                  <c:v>0.46726000000000001</c:v>
                </c:pt>
                <c:pt idx="14">
                  <c:v>0.52910000000000001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390336"/>
        <c:axId val="115412992"/>
      </c:scatterChart>
      <c:valAx>
        <c:axId val="115390336"/>
        <c:scaling>
          <c:orientation val="minMax"/>
          <c:max val="800"/>
          <c:min val="3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wavelength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5412992"/>
        <c:crosses val="autoZero"/>
        <c:crossBetween val="midCat"/>
      </c:valAx>
      <c:valAx>
        <c:axId val="115412992"/>
        <c:scaling>
          <c:orientation val="minMax"/>
        </c:scaling>
        <c:delete val="0"/>
        <c:axPos val="l"/>
        <c:majorGridlines>
          <c:spPr>
            <a:ln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abs coef a (1/m)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15390336"/>
        <c:crosses val="autoZero"/>
        <c:crossBetween val="midCat"/>
      </c:valAx>
      <c:spPr>
        <a:noFill/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b!$B$4</c:f>
              <c:strCache>
                <c:ptCount val="1"/>
                <c:pt idx="0">
                  <c:v>0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b!$B$5:$B$19</c:f>
              <c:numCache>
                <c:formatCode>0.00E+00</c:formatCode>
                <c:ptCount val="15"/>
                <c:pt idx="0">
                  <c:v>0.59180999999999995</c:v>
                </c:pt>
                <c:pt idx="1">
                  <c:v>0.57615000000000005</c:v>
                </c:pt>
                <c:pt idx="2">
                  <c:v>0.57826</c:v>
                </c:pt>
                <c:pt idx="3">
                  <c:v>0.59968999999999995</c:v>
                </c:pt>
                <c:pt idx="4">
                  <c:v>0.62129999999999996</c:v>
                </c:pt>
                <c:pt idx="5">
                  <c:v>0.64324999999999999</c:v>
                </c:pt>
                <c:pt idx="6">
                  <c:v>0.67676000000000003</c:v>
                </c:pt>
                <c:pt idx="7">
                  <c:v>0.70352999999999999</c:v>
                </c:pt>
                <c:pt idx="8">
                  <c:v>0.71042000000000005</c:v>
                </c:pt>
                <c:pt idx="9">
                  <c:v>0.71096000000000004</c:v>
                </c:pt>
                <c:pt idx="10">
                  <c:v>0.71153999999999995</c:v>
                </c:pt>
                <c:pt idx="11">
                  <c:v>0.71214999999999995</c:v>
                </c:pt>
                <c:pt idx="12">
                  <c:v>0.71277999999999997</c:v>
                </c:pt>
                <c:pt idx="13">
                  <c:v>0.63163000000000002</c:v>
                </c:pt>
                <c:pt idx="14">
                  <c:v>0.66900000000000004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b!$C$4</c:f>
              <c:strCache>
                <c:ptCount val="1"/>
                <c:pt idx="0">
                  <c:v>1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b!$C$5:$C$19</c:f>
              <c:numCache>
                <c:formatCode>0.00E+00</c:formatCode>
                <c:ptCount val="15"/>
                <c:pt idx="0">
                  <c:v>0.59180999999999995</c:v>
                </c:pt>
                <c:pt idx="1">
                  <c:v>0.57615000000000005</c:v>
                </c:pt>
                <c:pt idx="2">
                  <c:v>0.57826</c:v>
                </c:pt>
                <c:pt idx="3">
                  <c:v>0.59968999999999995</c:v>
                </c:pt>
                <c:pt idx="4">
                  <c:v>0.62129999999999996</c:v>
                </c:pt>
                <c:pt idx="5">
                  <c:v>0.64324999999999999</c:v>
                </c:pt>
                <c:pt idx="6">
                  <c:v>0.67676000000000003</c:v>
                </c:pt>
                <c:pt idx="7">
                  <c:v>0.70352999999999999</c:v>
                </c:pt>
                <c:pt idx="8">
                  <c:v>0.71042000000000005</c:v>
                </c:pt>
                <c:pt idx="9">
                  <c:v>0.71096000000000004</c:v>
                </c:pt>
                <c:pt idx="10">
                  <c:v>0.71153999999999995</c:v>
                </c:pt>
                <c:pt idx="11">
                  <c:v>0.71214999999999995</c:v>
                </c:pt>
                <c:pt idx="12">
                  <c:v>0.71277999999999997</c:v>
                </c:pt>
                <c:pt idx="13">
                  <c:v>0.63163000000000002</c:v>
                </c:pt>
                <c:pt idx="14">
                  <c:v>0.66900000000000004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b!$D$4</c:f>
              <c:strCache>
                <c:ptCount val="1"/>
                <c:pt idx="0">
                  <c:v>2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b!$D$5:$D$19</c:f>
              <c:numCache>
                <c:formatCode>0.00E+00</c:formatCode>
                <c:ptCount val="15"/>
                <c:pt idx="0">
                  <c:v>0.55200000000000005</c:v>
                </c:pt>
                <c:pt idx="1">
                  <c:v>0.53093999999999997</c:v>
                </c:pt>
                <c:pt idx="2">
                  <c:v>0.53207000000000004</c:v>
                </c:pt>
                <c:pt idx="3">
                  <c:v>0.5575</c:v>
                </c:pt>
                <c:pt idx="4">
                  <c:v>0.58284000000000002</c:v>
                </c:pt>
                <c:pt idx="5">
                  <c:v>0.60596000000000005</c:v>
                </c:pt>
                <c:pt idx="6">
                  <c:v>0.64398</c:v>
                </c:pt>
                <c:pt idx="7">
                  <c:v>0.67054000000000002</c:v>
                </c:pt>
                <c:pt idx="8">
                  <c:v>0.67839000000000005</c:v>
                </c:pt>
                <c:pt idx="9">
                  <c:v>0.68045</c:v>
                </c:pt>
                <c:pt idx="10">
                  <c:v>0.68255999999999994</c:v>
                </c:pt>
                <c:pt idx="11">
                  <c:v>0.68469999999999998</c:v>
                </c:pt>
                <c:pt idx="12">
                  <c:v>0.68686000000000003</c:v>
                </c:pt>
                <c:pt idx="13">
                  <c:v>0.59909000000000001</c:v>
                </c:pt>
                <c:pt idx="14">
                  <c:v>0.64224999999999999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b!$E$4</c:f>
              <c:strCache>
                <c:ptCount val="1"/>
                <c:pt idx="0">
                  <c:v>3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b!$E$5:$E$19</c:f>
              <c:numCache>
                <c:formatCode>0.00E+00</c:formatCode>
                <c:ptCount val="15"/>
                <c:pt idx="0">
                  <c:v>0.76256999999999997</c:v>
                </c:pt>
                <c:pt idx="1">
                  <c:v>0.73007999999999995</c:v>
                </c:pt>
                <c:pt idx="2">
                  <c:v>0.73423000000000005</c:v>
                </c:pt>
                <c:pt idx="3">
                  <c:v>0.77842</c:v>
                </c:pt>
                <c:pt idx="4">
                  <c:v>0.81869999999999998</c:v>
                </c:pt>
                <c:pt idx="5">
                  <c:v>0.82242000000000004</c:v>
                </c:pt>
                <c:pt idx="6">
                  <c:v>0.87185999999999997</c:v>
                </c:pt>
                <c:pt idx="7">
                  <c:v>0.92537999999999998</c:v>
                </c:pt>
                <c:pt idx="8">
                  <c:v>0.94116</c:v>
                </c:pt>
                <c:pt idx="9">
                  <c:v>0.94423000000000001</c:v>
                </c:pt>
                <c:pt idx="10">
                  <c:v>0.94733999999999996</c:v>
                </c:pt>
                <c:pt idx="11">
                  <c:v>0.95047999999999999</c:v>
                </c:pt>
                <c:pt idx="12">
                  <c:v>0.95365</c:v>
                </c:pt>
                <c:pt idx="13">
                  <c:v>0.83359000000000005</c:v>
                </c:pt>
                <c:pt idx="14">
                  <c:v>0.89383999999999997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b!$F$4</c:f>
              <c:strCache>
                <c:ptCount val="1"/>
                <c:pt idx="0">
                  <c:v>4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b!$F$5:$F$19</c:f>
              <c:numCache>
                <c:formatCode>0.00E+00</c:formatCode>
                <c:ptCount val="15"/>
                <c:pt idx="0">
                  <c:v>0.73309000000000002</c:v>
                </c:pt>
                <c:pt idx="1">
                  <c:v>0.67259000000000002</c:v>
                </c:pt>
                <c:pt idx="2">
                  <c:v>0.66964999999999997</c:v>
                </c:pt>
                <c:pt idx="3">
                  <c:v>0.73079000000000005</c:v>
                </c:pt>
                <c:pt idx="4">
                  <c:v>0.78971000000000002</c:v>
                </c:pt>
                <c:pt idx="5">
                  <c:v>0.82738</c:v>
                </c:pt>
                <c:pt idx="6">
                  <c:v>0.88016000000000005</c:v>
                </c:pt>
                <c:pt idx="7">
                  <c:v>0.94984999999999997</c:v>
                </c:pt>
                <c:pt idx="8">
                  <c:v>0.96918000000000004</c:v>
                </c:pt>
                <c:pt idx="9">
                  <c:v>0.97113000000000005</c:v>
                </c:pt>
                <c:pt idx="10">
                  <c:v>0.97311999999999999</c:v>
                </c:pt>
                <c:pt idx="11">
                  <c:v>0.97513000000000005</c:v>
                </c:pt>
                <c:pt idx="12">
                  <c:v>0.97718000000000005</c:v>
                </c:pt>
                <c:pt idx="13">
                  <c:v>0.80091999999999997</c:v>
                </c:pt>
                <c:pt idx="14">
                  <c:v>0.88090000000000002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b!$G$4</c:f>
              <c:strCache>
                <c:ptCount val="1"/>
                <c:pt idx="0">
                  <c:v>5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b!$G$5:$G$19</c:f>
              <c:numCache>
                <c:formatCode>0.00E+00</c:formatCode>
                <c:ptCount val="15"/>
                <c:pt idx="0">
                  <c:v>0.92835000000000001</c:v>
                </c:pt>
                <c:pt idx="1">
                  <c:v>0.87717999999999996</c:v>
                </c:pt>
                <c:pt idx="2">
                  <c:v>0.87675999999999998</c:v>
                </c:pt>
                <c:pt idx="3">
                  <c:v>0.93257999999999996</c:v>
                </c:pt>
                <c:pt idx="4">
                  <c:v>0.98584000000000005</c:v>
                </c:pt>
                <c:pt idx="5">
                  <c:v>1.0147999999999999</c:v>
                </c:pt>
                <c:pt idx="6">
                  <c:v>1.0580000000000001</c:v>
                </c:pt>
                <c:pt idx="7">
                  <c:v>1.1039000000000001</c:v>
                </c:pt>
                <c:pt idx="8">
                  <c:v>1.1119000000000001</c:v>
                </c:pt>
                <c:pt idx="9">
                  <c:v>1.1071</c:v>
                </c:pt>
                <c:pt idx="10">
                  <c:v>1.1024</c:v>
                </c:pt>
                <c:pt idx="11">
                  <c:v>1.0976999999999999</c:v>
                </c:pt>
                <c:pt idx="12">
                  <c:v>1.0931</c:v>
                </c:pt>
                <c:pt idx="13">
                  <c:v>0.95048999999999995</c:v>
                </c:pt>
                <c:pt idx="14">
                  <c:v>1.0218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b!$H$4</c:f>
              <c:strCache>
                <c:ptCount val="1"/>
                <c:pt idx="0">
                  <c:v>6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b!$H$5:$H$19</c:f>
              <c:numCache>
                <c:formatCode>0.00E+00</c:formatCode>
                <c:ptCount val="15"/>
                <c:pt idx="0">
                  <c:v>0.71145000000000003</c:v>
                </c:pt>
                <c:pt idx="1">
                  <c:v>0.66347999999999996</c:v>
                </c:pt>
                <c:pt idx="2">
                  <c:v>0.66086999999999996</c:v>
                </c:pt>
                <c:pt idx="3">
                  <c:v>0.70874999999999999</c:v>
                </c:pt>
                <c:pt idx="4">
                  <c:v>0.75451000000000001</c:v>
                </c:pt>
                <c:pt idx="5">
                  <c:v>0.77981999999999996</c:v>
                </c:pt>
                <c:pt idx="6">
                  <c:v>0.82077999999999995</c:v>
                </c:pt>
                <c:pt idx="7">
                  <c:v>0.86499999999999999</c:v>
                </c:pt>
                <c:pt idx="8">
                  <c:v>0.87307000000000001</c:v>
                </c:pt>
                <c:pt idx="9">
                  <c:v>0.86899999999999999</c:v>
                </c:pt>
                <c:pt idx="10">
                  <c:v>0.86497000000000002</c:v>
                </c:pt>
                <c:pt idx="11">
                  <c:v>0.86095999999999995</c:v>
                </c:pt>
                <c:pt idx="12">
                  <c:v>0.85699000000000003</c:v>
                </c:pt>
                <c:pt idx="13">
                  <c:v>0.70835999999999999</c:v>
                </c:pt>
                <c:pt idx="14">
                  <c:v>0.77390999999999999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b!$I$4</c:f>
              <c:strCache>
                <c:ptCount val="1"/>
                <c:pt idx="0">
                  <c:v>7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b!$I$5:$I$19</c:f>
              <c:numCache>
                <c:formatCode>0.00E+00</c:formatCode>
                <c:ptCount val="15"/>
                <c:pt idx="0">
                  <c:v>0.78239000000000003</c:v>
                </c:pt>
                <c:pt idx="1">
                  <c:v>0.75556000000000001</c:v>
                </c:pt>
                <c:pt idx="2">
                  <c:v>0.75685999999999998</c:v>
                </c:pt>
                <c:pt idx="3">
                  <c:v>0.78905000000000003</c:v>
                </c:pt>
                <c:pt idx="4">
                  <c:v>0.82003000000000004</c:v>
                </c:pt>
                <c:pt idx="5">
                  <c:v>0.83877000000000002</c:v>
                </c:pt>
                <c:pt idx="6">
                  <c:v>0.86434999999999995</c:v>
                </c:pt>
                <c:pt idx="7">
                  <c:v>0.91520999999999997</c:v>
                </c:pt>
                <c:pt idx="8">
                  <c:v>0.91846000000000005</c:v>
                </c:pt>
                <c:pt idx="9">
                  <c:v>0.90495000000000003</c:v>
                </c:pt>
                <c:pt idx="10">
                  <c:v>0.89146999999999998</c:v>
                </c:pt>
                <c:pt idx="11">
                  <c:v>0.87802999999999998</c:v>
                </c:pt>
                <c:pt idx="12">
                  <c:v>0.86460999999999999</c:v>
                </c:pt>
                <c:pt idx="13">
                  <c:v>0.74814000000000003</c:v>
                </c:pt>
                <c:pt idx="14">
                  <c:v>0.80752000000000002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b!$J$4</c:f>
              <c:strCache>
                <c:ptCount val="1"/>
                <c:pt idx="0">
                  <c:v>8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b!$J$5:$J$19</c:f>
              <c:numCache>
                <c:formatCode>0.00E+00</c:formatCode>
                <c:ptCount val="15"/>
                <c:pt idx="0">
                  <c:v>0.76505999999999996</c:v>
                </c:pt>
                <c:pt idx="1">
                  <c:v>0.73197999999999996</c:v>
                </c:pt>
                <c:pt idx="2">
                  <c:v>0.73104999999999998</c:v>
                </c:pt>
                <c:pt idx="3">
                  <c:v>0.76575000000000004</c:v>
                </c:pt>
                <c:pt idx="4">
                  <c:v>0.79803999999999997</c:v>
                </c:pt>
                <c:pt idx="5">
                  <c:v>0.80732000000000004</c:v>
                </c:pt>
                <c:pt idx="6">
                  <c:v>0.85636999999999996</c:v>
                </c:pt>
                <c:pt idx="7">
                  <c:v>0.90253000000000005</c:v>
                </c:pt>
                <c:pt idx="8">
                  <c:v>0.90974999999999995</c:v>
                </c:pt>
                <c:pt idx="9">
                  <c:v>0.90412000000000003</c:v>
                </c:pt>
                <c:pt idx="10">
                  <c:v>0.89854000000000001</c:v>
                </c:pt>
                <c:pt idx="11">
                  <c:v>0.89298</c:v>
                </c:pt>
                <c:pt idx="12">
                  <c:v>0.88744999999999996</c:v>
                </c:pt>
                <c:pt idx="13">
                  <c:v>0.77720999999999996</c:v>
                </c:pt>
                <c:pt idx="14">
                  <c:v>0.82687999999999995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b!$K$4</c:f>
              <c:strCache>
                <c:ptCount val="1"/>
                <c:pt idx="0">
                  <c:v>9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b!$K$5:$K$19</c:f>
              <c:numCache>
                <c:formatCode>0.00E+00</c:formatCode>
                <c:ptCount val="15"/>
                <c:pt idx="0">
                  <c:v>0.71740000000000004</c:v>
                </c:pt>
                <c:pt idx="1">
                  <c:v>0.67903999999999998</c:v>
                </c:pt>
                <c:pt idx="2">
                  <c:v>0.67527000000000004</c:v>
                </c:pt>
                <c:pt idx="3">
                  <c:v>0.71011000000000002</c:v>
                </c:pt>
                <c:pt idx="4">
                  <c:v>0.74197000000000002</c:v>
                </c:pt>
                <c:pt idx="5">
                  <c:v>0.74560000000000004</c:v>
                </c:pt>
                <c:pt idx="6">
                  <c:v>0.77876999999999996</c:v>
                </c:pt>
                <c:pt idx="7">
                  <c:v>0.82903000000000004</c:v>
                </c:pt>
                <c:pt idx="8">
                  <c:v>0.83440000000000003</c:v>
                </c:pt>
                <c:pt idx="9">
                  <c:v>0.82421</c:v>
                </c:pt>
                <c:pt idx="10">
                  <c:v>0.81406000000000001</c:v>
                </c:pt>
                <c:pt idx="11">
                  <c:v>0.80393999999999999</c:v>
                </c:pt>
                <c:pt idx="12">
                  <c:v>0.79383999999999999</c:v>
                </c:pt>
                <c:pt idx="13">
                  <c:v>0.68906999999999996</c:v>
                </c:pt>
                <c:pt idx="14">
                  <c:v>0.73745000000000005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b!$L$4</c:f>
              <c:strCache>
                <c:ptCount val="1"/>
                <c:pt idx="0">
                  <c:v>10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b!$L$5:$L$19</c:f>
              <c:numCache>
                <c:formatCode>0.00E+00</c:formatCode>
                <c:ptCount val="15"/>
                <c:pt idx="0">
                  <c:v>0.7903</c:v>
                </c:pt>
                <c:pt idx="1">
                  <c:v>0.74792999999999998</c:v>
                </c:pt>
                <c:pt idx="2">
                  <c:v>0.74036999999999997</c:v>
                </c:pt>
                <c:pt idx="3">
                  <c:v>0.77212999999999998</c:v>
                </c:pt>
                <c:pt idx="4">
                  <c:v>0.80288000000000004</c:v>
                </c:pt>
                <c:pt idx="5">
                  <c:v>0.82333000000000001</c:v>
                </c:pt>
                <c:pt idx="6">
                  <c:v>0.83516000000000001</c:v>
                </c:pt>
                <c:pt idx="7">
                  <c:v>0.85124999999999995</c:v>
                </c:pt>
                <c:pt idx="8">
                  <c:v>0.85306000000000004</c:v>
                </c:pt>
                <c:pt idx="9">
                  <c:v>0.84997999999999996</c:v>
                </c:pt>
                <c:pt idx="10">
                  <c:v>0.84692999999999996</c:v>
                </c:pt>
                <c:pt idx="11">
                  <c:v>0.84392</c:v>
                </c:pt>
                <c:pt idx="12">
                  <c:v>0.84092999999999996</c:v>
                </c:pt>
                <c:pt idx="13">
                  <c:v>0.746</c:v>
                </c:pt>
                <c:pt idx="14">
                  <c:v>0.79290000000000005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b!$M$4</c:f>
              <c:strCache>
                <c:ptCount val="1"/>
                <c:pt idx="0">
                  <c:v>11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b!$M$5:$M$19</c:f>
              <c:numCache>
                <c:formatCode>0.00E+00</c:formatCode>
                <c:ptCount val="15"/>
                <c:pt idx="0">
                  <c:v>0.71618000000000004</c:v>
                </c:pt>
                <c:pt idx="1">
                  <c:v>0.67569000000000001</c:v>
                </c:pt>
                <c:pt idx="2">
                  <c:v>0.66851000000000005</c:v>
                </c:pt>
                <c:pt idx="3">
                  <c:v>0.69893000000000005</c:v>
                </c:pt>
                <c:pt idx="4">
                  <c:v>0.72985</c:v>
                </c:pt>
                <c:pt idx="5">
                  <c:v>0.76390000000000002</c:v>
                </c:pt>
                <c:pt idx="6">
                  <c:v>0.79820000000000002</c:v>
                </c:pt>
                <c:pt idx="7">
                  <c:v>0.83953</c:v>
                </c:pt>
                <c:pt idx="8">
                  <c:v>0.84136</c:v>
                </c:pt>
                <c:pt idx="9">
                  <c:v>0.82979000000000003</c:v>
                </c:pt>
                <c:pt idx="10">
                  <c:v>0.81827000000000005</c:v>
                </c:pt>
                <c:pt idx="11">
                  <c:v>0.80676999999999999</c:v>
                </c:pt>
                <c:pt idx="12">
                  <c:v>0.79530000000000001</c:v>
                </c:pt>
                <c:pt idx="13">
                  <c:v>0.70025999999999999</c:v>
                </c:pt>
                <c:pt idx="14">
                  <c:v>0.74722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b!$N$4</c:f>
              <c:strCache>
                <c:ptCount val="1"/>
                <c:pt idx="0">
                  <c:v>12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b!$N$5:$N$19</c:f>
              <c:numCache>
                <c:formatCode>0.00E+00</c:formatCode>
                <c:ptCount val="15"/>
                <c:pt idx="0">
                  <c:v>0.63421000000000005</c:v>
                </c:pt>
                <c:pt idx="1">
                  <c:v>0.59457000000000004</c:v>
                </c:pt>
                <c:pt idx="2">
                  <c:v>0.58045000000000002</c:v>
                </c:pt>
                <c:pt idx="3">
                  <c:v>0.59604000000000001</c:v>
                </c:pt>
                <c:pt idx="4">
                  <c:v>0.61216000000000004</c:v>
                </c:pt>
                <c:pt idx="5">
                  <c:v>0.63168999999999997</c:v>
                </c:pt>
                <c:pt idx="6">
                  <c:v>0.66242000000000001</c:v>
                </c:pt>
                <c:pt idx="7">
                  <c:v>0.67371000000000003</c:v>
                </c:pt>
                <c:pt idx="8">
                  <c:v>0.66764999999999997</c:v>
                </c:pt>
                <c:pt idx="9">
                  <c:v>0.65654999999999997</c:v>
                </c:pt>
                <c:pt idx="10">
                  <c:v>0.64549000000000001</c:v>
                </c:pt>
                <c:pt idx="11">
                  <c:v>0.63446000000000002</c:v>
                </c:pt>
                <c:pt idx="12">
                  <c:v>0.62346000000000001</c:v>
                </c:pt>
                <c:pt idx="13">
                  <c:v>0.55311999999999995</c:v>
                </c:pt>
                <c:pt idx="14">
                  <c:v>0.56669999999999998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b!$O$4</c:f>
              <c:strCache>
                <c:ptCount val="1"/>
                <c:pt idx="0">
                  <c:v>13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b!$O$5:$O$19</c:f>
              <c:numCache>
                <c:formatCode>0.00E+00</c:formatCode>
                <c:ptCount val="15"/>
                <c:pt idx="0">
                  <c:v>0.65302000000000004</c:v>
                </c:pt>
                <c:pt idx="1">
                  <c:v>0.62631999999999999</c:v>
                </c:pt>
                <c:pt idx="2">
                  <c:v>0.61600999999999995</c:v>
                </c:pt>
                <c:pt idx="3">
                  <c:v>0.62483</c:v>
                </c:pt>
                <c:pt idx="4">
                  <c:v>0.63312000000000002</c:v>
                </c:pt>
                <c:pt idx="5">
                  <c:v>0.63544</c:v>
                </c:pt>
                <c:pt idx="6">
                  <c:v>0.64410999999999996</c:v>
                </c:pt>
                <c:pt idx="7">
                  <c:v>0.65634999999999999</c:v>
                </c:pt>
                <c:pt idx="8">
                  <c:v>0.65317000000000003</c:v>
                </c:pt>
                <c:pt idx="9">
                  <c:v>0.64476</c:v>
                </c:pt>
                <c:pt idx="10">
                  <c:v>0.63639000000000001</c:v>
                </c:pt>
                <c:pt idx="11">
                  <c:v>0.62804000000000004</c:v>
                </c:pt>
                <c:pt idx="12">
                  <c:v>0.61972000000000005</c:v>
                </c:pt>
                <c:pt idx="13">
                  <c:v>0.56630999999999998</c:v>
                </c:pt>
                <c:pt idx="14">
                  <c:v>0.58091999999999999</c:v>
                </c:pt>
              </c:numCache>
            </c:numRef>
          </c:yVal>
          <c:smooth val="0"/>
        </c:ser>
        <c:ser>
          <c:idx val="14"/>
          <c:order val="14"/>
          <c:tx>
            <c:strRef>
              <c:f>b!$P$4</c:f>
              <c:strCache>
                <c:ptCount val="1"/>
                <c:pt idx="0">
                  <c:v>14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b!$P$5:$P$19</c:f>
              <c:numCache>
                <c:formatCode>0.00E+00</c:formatCode>
                <c:ptCount val="15"/>
                <c:pt idx="0">
                  <c:v>0.60092999999999996</c:v>
                </c:pt>
                <c:pt idx="1">
                  <c:v>0.57228000000000001</c:v>
                </c:pt>
                <c:pt idx="2">
                  <c:v>0.56669999999999998</c:v>
                </c:pt>
                <c:pt idx="3">
                  <c:v>0.58718999999999999</c:v>
                </c:pt>
                <c:pt idx="4">
                  <c:v>0.60765000000000002</c:v>
                </c:pt>
                <c:pt idx="5">
                  <c:v>0.62665000000000004</c:v>
                </c:pt>
                <c:pt idx="6">
                  <c:v>0.6744</c:v>
                </c:pt>
                <c:pt idx="7">
                  <c:v>0.69808999999999999</c:v>
                </c:pt>
                <c:pt idx="8">
                  <c:v>0.69911999999999996</c:v>
                </c:pt>
                <c:pt idx="9">
                  <c:v>0.69352999999999998</c:v>
                </c:pt>
                <c:pt idx="10">
                  <c:v>0.68796999999999997</c:v>
                </c:pt>
                <c:pt idx="11">
                  <c:v>0.68245</c:v>
                </c:pt>
                <c:pt idx="12">
                  <c:v>0.67695000000000005</c:v>
                </c:pt>
                <c:pt idx="13">
                  <c:v>0.59069000000000005</c:v>
                </c:pt>
                <c:pt idx="14">
                  <c:v>0.62626000000000004</c:v>
                </c:pt>
              </c:numCache>
            </c:numRef>
          </c:yVal>
          <c:smooth val="0"/>
        </c:ser>
        <c:ser>
          <c:idx val="15"/>
          <c:order val="15"/>
          <c:tx>
            <c:strRef>
              <c:f>b!$Q$4</c:f>
              <c:strCache>
                <c:ptCount val="1"/>
                <c:pt idx="0">
                  <c:v>15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b!$Q$5:$Q$19</c:f>
              <c:numCache>
                <c:formatCode>0.00E+00</c:formatCode>
                <c:ptCount val="15"/>
                <c:pt idx="0">
                  <c:v>0.53993000000000002</c:v>
                </c:pt>
                <c:pt idx="1">
                  <c:v>0.51324000000000003</c:v>
                </c:pt>
                <c:pt idx="2">
                  <c:v>0.50426000000000004</c:v>
                </c:pt>
                <c:pt idx="3">
                  <c:v>0.51575000000000004</c:v>
                </c:pt>
                <c:pt idx="4">
                  <c:v>0.52839000000000003</c:v>
                </c:pt>
                <c:pt idx="5">
                  <c:v>0.55017000000000005</c:v>
                </c:pt>
                <c:pt idx="6">
                  <c:v>0.54439000000000004</c:v>
                </c:pt>
                <c:pt idx="7">
                  <c:v>0.55171999999999999</c:v>
                </c:pt>
                <c:pt idx="8">
                  <c:v>0.54791999999999996</c:v>
                </c:pt>
                <c:pt idx="9">
                  <c:v>0.53993999999999998</c:v>
                </c:pt>
                <c:pt idx="10">
                  <c:v>0.53200999999999998</c:v>
                </c:pt>
                <c:pt idx="11">
                  <c:v>0.52410000000000001</c:v>
                </c:pt>
                <c:pt idx="12">
                  <c:v>0.51622000000000001</c:v>
                </c:pt>
                <c:pt idx="13">
                  <c:v>0.46943000000000001</c:v>
                </c:pt>
                <c:pt idx="14">
                  <c:v>0.48186000000000001</c:v>
                </c:pt>
              </c:numCache>
            </c:numRef>
          </c:yVal>
          <c:smooth val="0"/>
        </c:ser>
        <c:ser>
          <c:idx val="16"/>
          <c:order val="16"/>
          <c:tx>
            <c:strRef>
              <c:f>b!$R$4</c:f>
              <c:strCache>
                <c:ptCount val="1"/>
                <c:pt idx="0">
                  <c:v>16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b!$R$5:$R$19</c:f>
              <c:numCache>
                <c:formatCode>0.00E+00</c:formatCode>
                <c:ptCount val="15"/>
                <c:pt idx="0">
                  <c:v>0.52248000000000006</c:v>
                </c:pt>
                <c:pt idx="1">
                  <c:v>0.50475999999999999</c:v>
                </c:pt>
                <c:pt idx="2">
                  <c:v>0.50072000000000005</c:v>
                </c:pt>
                <c:pt idx="3">
                  <c:v>0.51212000000000002</c:v>
                </c:pt>
                <c:pt idx="4">
                  <c:v>0.52100000000000002</c:v>
                </c:pt>
                <c:pt idx="5">
                  <c:v>0.50595999999999997</c:v>
                </c:pt>
                <c:pt idx="6">
                  <c:v>0.52280000000000004</c:v>
                </c:pt>
                <c:pt idx="7">
                  <c:v>0.53954999999999997</c:v>
                </c:pt>
                <c:pt idx="8">
                  <c:v>0.53742999999999996</c:v>
                </c:pt>
                <c:pt idx="9">
                  <c:v>0.52907000000000004</c:v>
                </c:pt>
                <c:pt idx="10">
                  <c:v>0.52073999999999998</c:v>
                </c:pt>
                <c:pt idx="11">
                  <c:v>0.51244000000000001</c:v>
                </c:pt>
                <c:pt idx="12">
                  <c:v>0.50416000000000005</c:v>
                </c:pt>
                <c:pt idx="13">
                  <c:v>0.45487</c:v>
                </c:pt>
                <c:pt idx="14">
                  <c:v>0.47114</c:v>
                </c:pt>
              </c:numCache>
            </c:numRef>
          </c:yVal>
          <c:smooth val="0"/>
        </c:ser>
        <c:ser>
          <c:idx val="17"/>
          <c:order val="17"/>
          <c:tx>
            <c:strRef>
              <c:f>b!$S$4</c:f>
              <c:strCache>
                <c:ptCount val="1"/>
                <c:pt idx="0">
                  <c:v>17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b!$S$5:$S$19</c:f>
              <c:numCache>
                <c:formatCode>0.00E+00</c:formatCode>
                <c:ptCount val="15"/>
                <c:pt idx="0">
                  <c:v>0.58587</c:v>
                </c:pt>
                <c:pt idx="1">
                  <c:v>0.57169000000000003</c:v>
                </c:pt>
                <c:pt idx="2">
                  <c:v>0.56598999999999999</c:v>
                </c:pt>
                <c:pt idx="3">
                  <c:v>0.57013000000000003</c:v>
                </c:pt>
                <c:pt idx="4">
                  <c:v>0.57416</c:v>
                </c:pt>
                <c:pt idx="5">
                  <c:v>0.57596000000000003</c:v>
                </c:pt>
                <c:pt idx="6">
                  <c:v>0.58016999999999996</c:v>
                </c:pt>
                <c:pt idx="7">
                  <c:v>0.58742000000000005</c:v>
                </c:pt>
                <c:pt idx="8">
                  <c:v>0.58594000000000002</c:v>
                </c:pt>
                <c:pt idx="9">
                  <c:v>0.58147000000000004</c:v>
                </c:pt>
                <c:pt idx="10">
                  <c:v>0.57704</c:v>
                </c:pt>
                <c:pt idx="11">
                  <c:v>0.57262999999999997</c:v>
                </c:pt>
                <c:pt idx="12">
                  <c:v>0.56825999999999999</c:v>
                </c:pt>
                <c:pt idx="13">
                  <c:v>0.51829999999999998</c:v>
                </c:pt>
                <c:pt idx="14">
                  <c:v>0.53742000000000001</c:v>
                </c:pt>
              </c:numCache>
            </c:numRef>
          </c:yVal>
          <c:smooth val="0"/>
        </c:ser>
        <c:ser>
          <c:idx val="18"/>
          <c:order val="18"/>
          <c:tx>
            <c:strRef>
              <c:f>b!$T$4</c:f>
              <c:strCache>
                <c:ptCount val="1"/>
                <c:pt idx="0">
                  <c:v>18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b!$T$5:$T$19</c:f>
              <c:numCache>
                <c:formatCode>0.00E+00</c:formatCode>
                <c:ptCount val="15"/>
                <c:pt idx="0">
                  <c:v>0.78522000000000003</c:v>
                </c:pt>
                <c:pt idx="1">
                  <c:v>0.76480999999999999</c:v>
                </c:pt>
                <c:pt idx="2">
                  <c:v>0.75534999999999997</c:v>
                </c:pt>
                <c:pt idx="3">
                  <c:v>0.75892000000000004</c:v>
                </c:pt>
                <c:pt idx="4">
                  <c:v>0.76349</c:v>
                </c:pt>
                <c:pt idx="5">
                  <c:v>0.77573999999999999</c:v>
                </c:pt>
                <c:pt idx="6">
                  <c:v>0.79268000000000005</c:v>
                </c:pt>
                <c:pt idx="7">
                  <c:v>0.79842999999999997</c:v>
                </c:pt>
                <c:pt idx="8">
                  <c:v>0.79271000000000003</c:v>
                </c:pt>
                <c:pt idx="9">
                  <c:v>0.78361999999999998</c:v>
                </c:pt>
                <c:pt idx="10">
                  <c:v>0.77456000000000003</c:v>
                </c:pt>
                <c:pt idx="11">
                  <c:v>0.76553000000000004</c:v>
                </c:pt>
                <c:pt idx="12">
                  <c:v>0.75653000000000004</c:v>
                </c:pt>
                <c:pt idx="13">
                  <c:v>0.70665</c:v>
                </c:pt>
                <c:pt idx="14">
                  <c:v>0.71857000000000004</c:v>
                </c:pt>
              </c:numCache>
            </c:numRef>
          </c:yVal>
          <c:smooth val="0"/>
        </c:ser>
        <c:ser>
          <c:idx val="19"/>
          <c:order val="19"/>
          <c:tx>
            <c:strRef>
              <c:f>b!$U$4</c:f>
              <c:strCache>
                <c:ptCount val="1"/>
                <c:pt idx="0">
                  <c:v>19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b!$U$5:$U$19</c:f>
              <c:numCache>
                <c:formatCode>0.00E+00</c:formatCode>
                <c:ptCount val="15"/>
                <c:pt idx="0">
                  <c:v>0.41016000000000002</c:v>
                </c:pt>
                <c:pt idx="1">
                  <c:v>0.39778999999999998</c:v>
                </c:pt>
                <c:pt idx="2">
                  <c:v>0.39184999999999998</c:v>
                </c:pt>
                <c:pt idx="3">
                  <c:v>0.39351999999999998</c:v>
                </c:pt>
                <c:pt idx="4">
                  <c:v>0.39495000000000002</c:v>
                </c:pt>
                <c:pt idx="5">
                  <c:v>0.39290000000000003</c:v>
                </c:pt>
                <c:pt idx="6">
                  <c:v>0.39116000000000001</c:v>
                </c:pt>
                <c:pt idx="7">
                  <c:v>0.39012999999999998</c:v>
                </c:pt>
                <c:pt idx="8">
                  <c:v>0.38623000000000002</c:v>
                </c:pt>
                <c:pt idx="9">
                  <c:v>0.38139000000000001</c:v>
                </c:pt>
                <c:pt idx="10">
                  <c:v>0.37658000000000003</c:v>
                </c:pt>
                <c:pt idx="11">
                  <c:v>0.37180000000000002</c:v>
                </c:pt>
                <c:pt idx="12">
                  <c:v>0.36703999999999998</c:v>
                </c:pt>
                <c:pt idx="13">
                  <c:v>0.34749999999999998</c:v>
                </c:pt>
                <c:pt idx="14">
                  <c:v>0.35369</c:v>
                </c:pt>
              </c:numCache>
            </c:numRef>
          </c:yVal>
          <c:smooth val="0"/>
        </c:ser>
        <c:ser>
          <c:idx val="20"/>
          <c:order val="20"/>
          <c:tx>
            <c:strRef>
              <c:f>b!$V$4</c:f>
              <c:strCache>
                <c:ptCount val="1"/>
                <c:pt idx="0">
                  <c:v>20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b!$V$5:$V$19</c:f>
              <c:numCache>
                <c:formatCode>0.00E+00</c:formatCode>
                <c:ptCount val="15"/>
                <c:pt idx="0">
                  <c:v>0.28853000000000001</c:v>
                </c:pt>
                <c:pt idx="1">
                  <c:v>0.27898000000000001</c:v>
                </c:pt>
                <c:pt idx="2">
                  <c:v>0.27581</c:v>
                </c:pt>
                <c:pt idx="3">
                  <c:v>0.27984999999999999</c:v>
                </c:pt>
                <c:pt idx="4">
                  <c:v>0.28310999999999997</c:v>
                </c:pt>
                <c:pt idx="5">
                  <c:v>0.27807999999999999</c:v>
                </c:pt>
                <c:pt idx="6">
                  <c:v>0.28069</c:v>
                </c:pt>
                <c:pt idx="7">
                  <c:v>0.27604000000000001</c:v>
                </c:pt>
                <c:pt idx="8">
                  <c:v>0.27400000000000002</c:v>
                </c:pt>
                <c:pt idx="9">
                  <c:v>0.27312999999999998</c:v>
                </c:pt>
                <c:pt idx="10">
                  <c:v>0.27228999999999998</c:v>
                </c:pt>
                <c:pt idx="11">
                  <c:v>0.27148</c:v>
                </c:pt>
                <c:pt idx="12">
                  <c:v>0.2707</c:v>
                </c:pt>
                <c:pt idx="13">
                  <c:v>0.25120999999999999</c:v>
                </c:pt>
                <c:pt idx="14">
                  <c:v>0.25517000000000001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863936"/>
        <c:axId val="115865856"/>
      </c:scatterChart>
      <c:valAx>
        <c:axId val="115863936"/>
        <c:scaling>
          <c:orientation val="minMax"/>
          <c:max val="800"/>
          <c:min val="3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wavelength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5865856"/>
        <c:crosses val="autoZero"/>
        <c:crossBetween val="midCat"/>
      </c:valAx>
      <c:valAx>
        <c:axId val="115865856"/>
        <c:scaling>
          <c:orientation val="minMax"/>
        </c:scaling>
        <c:delete val="0"/>
        <c:axPos val="l"/>
        <c:majorGridlines>
          <c:spPr>
            <a:ln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scat coef b (1/m)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15863936"/>
        <c:crosses val="autoZero"/>
        <c:crossBetween val="midCat"/>
      </c:valAx>
      <c:spPr>
        <a:noFill/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b!$B$4</c:f>
              <c:strCache>
                <c:ptCount val="1"/>
                <c:pt idx="0">
                  <c:v>0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b!$B$5:$B$19</c:f>
              <c:numCache>
                <c:formatCode>0.00E+00</c:formatCode>
                <c:ptCount val="15"/>
                <c:pt idx="0">
                  <c:v>0.27401999999999999</c:v>
                </c:pt>
                <c:pt idx="1">
                  <c:v>0.26895000000000002</c:v>
                </c:pt>
                <c:pt idx="2">
                  <c:v>0.26439000000000001</c:v>
                </c:pt>
                <c:pt idx="3">
                  <c:v>0.26024000000000003</c:v>
                </c:pt>
                <c:pt idx="4">
                  <c:v>0.25641999999999998</c:v>
                </c:pt>
                <c:pt idx="5">
                  <c:v>0.25290000000000001</c:v>
                </c:pt>
                <c:pt idx="6">
                  <c:v>0.24961</c:v>
                </c:pt>
                <c:pt idx="7">
                  <c:v>0.24654000000000001</c:v>
                </c:pt>
                <c:pt idx="8">
                  <c:v>0.24365999999999999</c:v>
                </c:pt>
                <c:pt idx="9">
                  <c:v>0.24093000000000001</c:v>
                </c:pt>
                <c:pt idx="10">
                  <c:v>0.23835999999999999</c:v>
                </c:pt>
                <c:pt idx="11">
                  <c:v>0.23591000000000001</c:v>
                </c:pt>
                <c:pt idx="12">
                  <c:v>0.23358000000000001</c:v>
                </c:pt>
                <c:pt idx="13">
                  <c:v>0.23136000000000001</c:v>
                </c:pt>
                <c:pt idx="14">
                  <c:v>0.22922999999999999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b!$C$4</c:f>
              <c:strCache>
                <c:ptCount val="1"/>
                <c:pt idx="0">
                  <c:v>1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b!$C$5:$C$19</c:f>
              <c:numCache>
                <c:formatCode>0.00E+00</c:formatCode>
                <c:ptCount val="15"/>
                <c:pt idx="0">
                  <c:v>0.28886000000000001</c:v>
                </c:pt>
                <c:pt idx="1">
                  <c:v>0.2838</c:v>
                </c:pt>
                <c:pt idx="2">
                  <c:v>0.27925</c:v>
                </c:pt>
                <c:pt idx="3">
                  <c:v>0.27510000000000001</c:v>
                </c:pt>
                <c:pt idx="4">
                  <c:v>0.27128000000000002</c:v>
                </c:pt>
                <c:pt idx="5">
                  <c:v>0.26776</c:v>
                </c:pt>
                <c:pt idx="6">
                  <c:v>0.26446999999999998</c:v>
                </c:pt>
                <c:pt idx="7">
                  <c:v>0.26140000000000002</c:v>
                </c:pt>
                <c:pt idx="8">
                  <c:v>0.25851000000000002</c:v>
                </c:pt>
                <c:pt idx="9">
                  <c:v>0.25578000000000001</c:v>
                </c:pt>
                <c:pt idx="10">
                  <c:v>0.25319000000000003</c:v>
                </c:pt>
                <c:pt idx="11">
                  <c:v>0.25074000000000002</c:v>
                </c:pt>
                <c:pt idx="12">
                  <c:v>0.24840000000000001</c:v>
                </c:pt>
                <c:pt idx="13">
                  <c:v>0.24615999999999999</c:v>
                </c:pt>
                <c:pt idx="14">
                  <c:v>0.24403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b!$D$4</c:f>
              <c:strCache>
                <c:ptCount val="1"/>
                <c:pt idx="0">
                  <c:v>2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b!$D$5:$D$19</c:f>
              <c:numCache>
                <c:formatCode>0.00E+00</c:formatCode>
                <c:ptCount val="15"/>
                <c:pt idx="0">
                  <c:v>0.30336999999999997</c:v>
                </c:pt>
                <c:pt idx="1">
                  <c:v>0.29833999999999999</c:v>
                </c:pt>
                <c:pt idx="2">
                  <c:v>0.29380000000000001</c:v>
                </c:pt>
                <c:pt idx="3">
                  <c:v>0.28965999999999997</c:v>
                </c:pt>
                <c:pt idx="4">
                  <c:v>0.28586</c:v>
                </c:pt>
                <c:pt idx="5">
                  <c:v>0.28233999999999998</c:v>
                </c:pt>
                <c:pt idx="6">
                  <c:v>0.27906999999999998</c:v>
                </c:pt>
                <c:pt idx="7">
                  <c:v>0.27600000000000002</c:v>
                </c:pt>
                <c:pt idx="8">
                  <c:v>0.27311000000000002</c:v>
                </c:pt>
                <c:pt idx="9">
                  <c:v>0.27038000000000001</c:v>
                </c:pt>
                <c:pt idx="10">
                  <c:v>0.26779999999999998</c:v>
                </c:pt>
                <c:pt idx="11">
                  <c:v>0.26534000000000002</c:v>
                </c:pt>
                <c:pt idx="12">
                  <c:v>0.26300000000000001</c:v>
                </c:pt>
                <c:pt idx="13">
                  <c:v>0.26075999999999999</c:v>
                </c:pt>
                <c:pt idx="14">
                  <c:v>0.25862000000000002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b!$E$4</c:f>
              <c:strCache>
                <c:ptCount val="1"/>
                <c:pt idx="0">
                  <c:v>3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b!$E$5:$E$19</c:f>
              <c:numCache>
                <c:formatCode>0.00E+00</c:formatCode>
                <c:ptCount val="15"/>
                <c:pt idx="0">
                  <c:v>0.31758999999999998</c:v>
                </c:pt>
                <c:pt idx="1">
                  <c:v>0.31258999999999998</c:v>
                </c:pt>
                <c:pt idx="2">
                  <c:v>0.30808000000000002</c:v>
                </c:pt>
                <c:pt idx="3">
                  <c:v>0.30396000000000001</c:v>
                </c:pt>
                <c:pt idx="4">
                  <c:v>0.30018</c:v>
                </c:pt>
                <c:pt idx="5">
                  <c:v>0.29668</c:v>
                </c:pt>
                <c:pt idx="6">
                  <c:v>0.29342000000000001</c:v>
                </c:pt>
                <c:pt idx="7">
                  <c:v>0.29036000000000001</c:v>
                </c:pt>
                <c:pt idx="8">
                  <c:v>0.28748000000000001</c:v>
                </c:pt>
                <c:pt idx="9">
                  <c:v>0.28477000000000002</c:v>
                </c:pt>
                <c:pt idx="10">
                  <c:v>0.28219</c:v>
                </c:pt>
                <c:pt idx="11">
                  <c:v>0.27973999999999999</c:v>
                </c:pt>
                <c:pt idx="12">
                  <c:v>0.27739999999999998</c:v>
                </c:pt>
                <c:pt idx="13">
                  <c:v>0.27517000000000003</c:v>
                </c:pt>
                <c:pt idx="14">
                  <c:v>0.27302999999999999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b!$F$4</c:f>
              <c:strCache>
                <c:ptCount val="1"/>
                <c:pt idx="0">
                  <c:v>4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b!$F$5:$F$19</c:f>
              <c:numCache>
                <c:formatCode>0.00E+00</c:formatCode>
                <c:ptCount val="15"/>
                <c:pt idx="0">
                  <c:v>0.33154</c:v>
                </c:pt>
                <c:pt idx="1">
                  <c:v>0.32657000000000003</c:v>
                </c:pt>
                <c:pt idx="2">
                  <c:v>0.3221</c:v>
                </c:pt>
                <c:pt idx="3">
                  <c:v>0.31802000000000002</c:v>
                </c:pt>
                <c:pt idx="4">
                  <c:v>0.31426999999999999</c:v>
                </c:pt>
                <c:pt idx="5">
                  <c:v>0.31079000000000001</c:v>
                </c:pt>
                <c:pt idx="6">
                  <c:v>0.30754999999999999</c:v>
                </c:pt>
                <c:pt idx="7">
                  <c:v>0.30451</c:v>
                </c:pt>
                <c:pt idx="8">
                  <c:v>0.30164999999999997</c:v>
                </c:pt>
                <c:pt idx="9">
                  <c:v>0.29894999999999999</c:v>
                </c:pt>
                <c:pt idx="10">
                  <c:v>0.29638999999999999</c:v>
                </c:pt>
                <c:pt idx="11">
                  <c:v>0.29394999999999999</c:v>
                </c:pt>
                <c:pt idx="12">
                  <c:v>0.29161999999999999</c:v>
                </c:pt>
                <c:pt idx="13">
                  <c:v>0.28939999999999999</c:v>
                </c:pt>
                <c:pt idx="14">
                  <c:v>0.28727000000000003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b!$G$4</c:f>
              <c:strCache>
                <c:ptCount val="1"/>
                <c:pt idx="0">
                  <c:v>5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b!$G$5:$G$19</c:f>
              <c:numCache>
                <c:formatCode>0.00E+00</c:formatCode>
                <c:ptCount val="15"/>
                <c:pt idx="0">
                  <c:v>0.34522999999999998</c:v>
                </c:pt>
                <c:pt idx="1">
                  <c:v>0.34032000000000001</c:v>
                </c:pt>
                <c:pt idx="2">
                  <c:v>0.33589000000000002</c:v>
                </c:pt>
                <c:pt idx="3">
                  <c:v>0.33184999999999998</c:v>
                </c:pt>
                <c:pt idx="4">
                  <c:v>0.32812999999999998</c:v>
                </c:pt>
                <c:pt idx="5">
                  <c:v>0.32468000000000002</c:v>
                </c:pt>
                <c:pt idx="6">
                  <c:v>0.32146999999999998</c:v>
                </c:pt>
                <c:pt idx="7">
                  <c:v>0.31846000000000002</c:v>
                </c:pt>
                <c:pt idx="8">
                  <c:v>0.31563000000000002</c:v>
                </c:pt>
                <c:pt idx="9">
                  <c:v>0.31295000000000001</c:v>
                </c:pt>
                <c:pt idx="10">
                  <c:v>0.31040000000000001</c:v>
                </c:pt>
                <c:pt idx="11">
                  <c:v>0.30797999999999998</c:v>
                </c:pt>
                <c:pt idx="12">
                  <c:v>0.30568000000000001</c:v>
                </c:pt>
                <c:pt idx="13">
                  <c:v>0.30347000000000002</c:v>
                </c:pt>
                <c:pt idx="14">
                  <c:v>0.30135000000000001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b!$H$4</c:f>
              <c:strCache>
                <c:ptCount val="1"/>
                <c:pt idx="0">
                  <c:v>6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b!$H$5:$H$19</c:f>
              <c:numCache>
                <c:formatCode>0.00E+00</c:formatCode>
                <c:ptCount val="15"/>
                <c:pt idx="0">
                  <c:v>0.3785</c:v>
                </c:pt>
                <c:pt idx="1">
                  <c:v>0.37374000000000002</c:v>
                </c:pt>
                <c:pt idx="2">
                  <c:v>0.36943999999999999</c:v>
                </c:pt>
                <c:pt idx="3">
                  <c:v>0.36553000000000002</c:v>
                </c:pt>
                <c:pt idx="4">
                  <c:v>0.36192000000000002</c:v>
                </c:pt>
                <c:pt idx="5">
                  <c:v>0.35859000000000002</c:v>
                </c:pt>
                <c:pt idx="6">
                  <c:v>0.35547000000000001</c:v>
                </c:pt>
                <c:pt idx="7">
                  <c:v>0.35254999999999997</c:v>
                </c:pt>
                <c:pt idx="8">
                  <c:v>0.3498</c:v>
                </c:pt>
                <c:pt idx="9">
                  <c:v>0.34720000000000001</c:v>
                </c:pt>
                <c:pt idx="10">
                  <c:v>0.34472999999999998</c:v>
                </c:pt>
                <c:pt idx="11">
                  <c:v>0.34238000000000002</c:v>
                </c:pt>
                <c:pt idx="12">
                  <c:v>0.34014</c:v>
                </c:pt>
                <c:pt idx="13">
                  <c:v>0.33799000000000001</c:v>
                </c:pt>
                <c:pt idx="14">
                  <c:v>0.33593000000000001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b!$I$4</c:f>
              <c:strCache>
                <c:ptCount val="1"/>
                <c:pt idx="0">
                  <c:v>7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b!$I$5:$I$19</c:f>
              <c:numCache>
                <c:formatCode>0.00E+00</c:formatCode>
                <c:ptCount val="15"/>
                <c:pt idx="0">
                  <c:v>0.41055000000000003</c:v>
                </c:pt>
                <c:pt idx="1">
                  <c:v>0.40597</c:v>
                </c:pt>
                <c:pt idx="2">
                  <c:v>0.40184999999999998</c:v>
                </c:pt>
                <c:pt idx="3">
                  <c:v>0.39809</c:v>
                </c:pt>
                <c:pt idx="4">
                  <c:v>0.39463999999999999</c:v>
                </c:pt>
                <c:pt idx="5">
                  <c:v>0.39144000000000001</c:v>
                </c:pt>
                <c:pt idx="6">
                  <c:v>0.38846000000000003</c:v>
                </c:pt>
                <c:pt idx="7">
                  <c:v>0.38566</c:v>
                </c:pt>
                <c:pt idx="8">
                  <c:v>0.38302000000000003</c:v>
                </c:pt>
                <c:pt idx="9">
                  <c:v>0.38052999999999998</c:v>
                </c:pt>
                <c:pt idx="10">
                  <c:v>0.37816</c:v>
                </c:pt>
                <c:pt idx="11">
                  <c:v>0.37591000000000002</c:v>
                </c:pt>
                <c:pt idx="12">
                  <c:v>0.37375000000000003</c:v>
                </c:pt>
                <c:pt idx="13">
                  <c:v>0.37169000000000002</c:v>
                </c:pt>
                <c:pt idx="14">
                  <c:v>0.36970999999999998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b!$J$4</c:f>
              <c:strCache>
                <c:ptCount val="1"/>
                <c:pt idx="0">
                  <c:v>8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b!$J$5:$J$19</c:f>
              <c:numCache>
                <c:formatCode>0.00E+00</c:formatCode>
                <c:ptCount val="15"/>
                <c:pt idx="0">
                  <c:v>0.44155</c:v>
                </c:pt>
                <c:pt idx="1">
                  <c:v>0.43719000000000002</c:v>
                </c:pt>
                <c:pt idx="2">
                  <c:v>0.43326999999999999</c:v>
                </c:pt>
                <c:pt idx="3">
                  <c:v>0.42970000000000003</c:v>
                </c:pt>
                <c:pt idx="4">
                  <c:v>0.42642999999999998</c:v>
                </c:pt>
                <c:pt idx="5">
                  <c:v>0.42338999999999999</c:v>
                </c:pt>
                <c:pt idx="6">
                  <c:v>0.42057</c:v>
                </c:pt>
                <c:pt idx="7">
                  <c:v>0.41792000000000001</c:v>
                </c:pt>
                <c:pt idx="8">
                  <c:v>0.41542000000000001</c:v>
                </c:pt>
                <c:pt idx="9">
                  <c:v>0.41305999999999998</c:v>
                </c:pt>
                <c:pt idx="10">
                  <c:v>0.41081000000000001</c:v>
                </c:pt>
                <c:pt idx="11">
                  <c:v>0.40867999999999999</c:v>
                </c:pt>
                <c:pt idx="12">
                  <c:v>0.40664</c:v>
                </c:pt>
                <c:pt idx="13">
                  <c:v>0.40467999999999998</c:v>
                </c:pt>
                <c:pt idx="14">
                  <c:v>0.40281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b!$K$4</c:f>
              <c:strCache>
                <c:ptCount val="1"/>
                <c:pt idx="0">
                  <c:v>9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b!$K$5:$K$19</c:f>
              <c:numCache>
                <c:formatCode>0.00E+00</c:formatCode>
                <c:ptCount val="15"/>
                <c:pt idx="0">
                  <c:v>0.47165000000000001</c:v>
                </c:pt>
                <c:pt idx="1">
                  <c:v>0.46751999999999999</c:v>
                </c:pt>
                <c:pt idx="2">
                  <c:v>0.46383000000000002</c:v>
                </c:pt>
                <c:pt idx="3">
                  <c:v>0.46046999999999999</c:v>
                </c:pt>
                <c:pt idx="4">
                  <c:v>0.45739999999999997</c:v>
                </c:pt>
                <c:pt idx="5">
                  <c:v>0.45455000000000001</c:v>
                </c:pt>
                <c:pt idx="6">
                  <c:v>0.45190000000000002</c:v>
                </c:pt>
                <c:pt idx="7">
                  <c:v>0.44941999999999999</c:v>
                </c:pt>
                <c:pt idx="8">
                  <c:v>0.44708999999999999</c:v>
                </c:pt>
                <c:pt idx="9">
                  <c:v>0.44488</c:v>
                </c:pt>
                <c:pt idx="10">
                  <c:v>0.44278000000000001</c:v>
                </c:pt>
                <c:pt idx="11">
                  <c:v>0.44078000000000001</c:v>
                </c:pt>
                <c:pt idx="12">
                  <c:v>0.43887999999999999</c:v>
                </c:pt>
                <c:pt idx="13">
                  <c:v>0.43704999999999999</c:v>
                </c:pt>
                <c:pt idx="14">
                  <c:v>0.43529000000000001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b!$L$4</c:f>
              <c:strCache>
                <c:ptCount val="1"/>
                <c:pt idx="0">
                  <c:v>10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b!$L$5:$L$19</c:f>
              <c:numCache>
                <c:formatCode>0.00E+00</c:formatCode>
                <c:ptCount val="15"/>
                <c:pt idx="0">
                  <c:v>0.50092999999999999</c:v>
                </c:pt>
                <c:pt idx="1">
                  <c:v>0.49707000000000001</c:v>
                </c:pt>
                <c:pt idx="2">
                  <c:v>0.49362</c:v>
                </c:pt>
                <c:pt idx="3">
                  <c:v>0.49049999999999999</c:v>
                </c:pt>
                <c:pt idx="4">
                  <c:v>0.48764000000000002</c:v>
                </c:pt>
                <c:pt idx="5">
                  <c:v>0.48501</c:v>
                </c:pt>
                <c:pt idx="6">
                  <c:v>0.48255999999999999</c:v>
                </c:pt>
                <c:pt idx="7">
                  <c:v>0.48026999999999997</c:v>
                </c:pt>
                <c:pt idx="8">
                  <c:v>0.47810999999999998</c:v>
                </c:pt>
                <c:pt idx="9">
                  <c:v>0.47606999999999999</c:v>
                </c:pt>
                <c:pt idx="10">
                  <c:v>0.47414000000000001</c:v>
                </c:pt>
                <c:pt idx="11">
                  <c:v>0.4723</c:v>
                </c:pt>
                <c:pt idx="12">
                  <c:v>0.47054000000000001</c:v>
                </c:pt>
                <c:pt idx="13">
                  <c:v>0.46886</c:v>
                </c:pt>
                <c:pt idx="14">
                  <c:v>0.46723999999999999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b!$M$4</c:f>
              <c:strCache>
                <c:ptCount val="1"/>
                <c:pt idx="0">
                  <c:v>11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b!$M$5:$M$19</c:f>
              <c:numCache>
                <c:formatCode>0.00E+00</c:formatCode>
                <c:ptCount val="15"/>
                <c:pt idx="0">
                  <c:v>0.55188999999999999</c:v>
                </c:pt>
                <c:pt idx="1">
                  <c:v>0.54854000000000003</c:v>
                </c:pt>
                <c:pt idx="2">
                  <c:v>0.54557999999999995</c:v>
                </c:pt>
                <c:pt idx="3">
                  <c:v>0.54291999999999996</c:v>
                </c:pt>
                <c:pt idx="4">
                  <c:v>0.54049999999999998</c:v>
                </c:pt>
                <c:pt idx="5">
                  <c:v>0.53829000000000005</c:v>
                </c:pt>
                <c:pt idx="6">
                  <c:v>0.53622999999999998</c:v>
                </c:pt>
                <c:pt idx="7">
                  <c:v>0.53432000000000002</c:v>
                </c:pt>
                <c:pt idx="8">
                  <c:v>0.53251999999999999</c:v>
                </c:pt>
                <c:pt idx="9">
                  <c:v>0.53083000000000002</c:v>
                </c:pt>
                <c:pt idx="10">
                  <c:v>0.52922999999999998</c:v>
                </c:pt>
                <c:pt idx="11">
                  <c:v>0.52771000000000001</c:v>
                </c:pt>
                <c:pt idx="12">
                  <c:v>0.52625999999999995</c:v>
                </c:pt>
                <c:pt idx="13">
                  <c:v>0.52486999999999995</c:v>
                </c:pt>
                <c:pt idx="14">
                  <c:v>0.52354000000000001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b!$N$4</c:f>
              <c:strCache>
                <c:ptCount val="1"/>
                <c:pt idx="0">
                  <c:v>12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b!$N$5:$N$19</c:f>
              <c:numCache>
                <c:formatCode>0.00E+00</c:formatCode>
                <c:ptCount val="15"/>
                <c:pt idx="0">
                  <c:v>0.60089000000000004</c:v>
                </c:pt>
                <c:pt idx="1">
                  <c:v>0.59811999999999999</c:v>
                </c:pt>
                <c:pt idx="2">
                  <c:v>0.59569000000000005</c:v>
                </c:pt>
                <c:pt idx="3">
                  <c:v>0.59353999999999996</c:v>
                </c:pt>
                <c:pt idx="4">
                  <c:v>0.59160000000000001</c:v>
                </c:pt>
                <c:pt idx="5">
                  <c:v>0.58984000000000003</c:v>
                </c:pt>
                <c:pt idx="6">
                  <c:v>0.58823000000000003</c:v>
                </c:pt>
                <c:pt idx="7">
                  <c:v>0.58674000000000004</c:v>
                </c:pt>
                <c:pt idx="8">
                  <c:v>0.58535000000000004</c:v>
                </c:pt>
                <c:pt idx="9">
                  <c:v>0.58404999999999996</c:v>
                </c:pt>
                <c:pt idx="10">
                  <c:v>0.58282</c:v>
                </c:pt>
                <c:pt idx="11">
                  <c:v>0.58165999999999995</c:v>
                </c:pt>
                <c:pt idx="12">
                  <c:v>0.58055999999999996</c:v>
                </c:pt>
                <c:pt idx="13">
                  <c:v>0.57950999999999997</c:v>
                </c:pt>
                <c:pt idx="14">
                  <c:v>0.57850000000000001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b!$O$4</c:f>
              <c:strCache>
                <c:ptCount val="1"/>
                <c:pt idx="0">
                  <c:v>13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b!$O$5:$O$19</c:f>
              <c:numCache>
                <c:formatCode>0.00E+00</c:formatCode>
                <c:ptCount val="15"/>
                <c:pt idx="0">
                  <c:v>0.64824000000000004</c:v>
                </c:pt>
                <c:pt idx="1">
                  <c:v>0.64605999999999997</c:v>
                </c:pt>
                <c:pt idx="2">
                  <c:v>0.64420999999999995</c:v>
                </c:pt>
                <c:pt idx="3">
                  <c:v>0.64259999999999995</c:v>
                </c:pt>
                <c:pt idx="4">
                  <c:v>0.64119000000000004</c:v>
                </c:pt>
                <c:pt idx="5">
                  <c:v>0.63993</c:v>
                </c:pt>
                <c:pt idx="6">
                  <c:v>0.63880000000000003</c:v>
                </c:pt>
                <c:pt idx="7">
                  <c:v>0.63775999999999999</c:v>
                </c:pt>
                <c:pt idx="8">
                  <c:v>0.63682000000000005</c:v>
                </c:pt>
                <c:pt idx="9">
                  <c:v>0.63593999999999995</c:v>
                </c:pt>
                <c:pt idx="10">
                  <c:v>0.63512000000000002</c:v>
                </c:pt>
                <c:pt idx="11">
                  <c:v>0.63434999999999997</c:v>
                </c:pt>
                <c:pt idx="12">
                  <c:v>0.63363000000000003</c:v>
                </c:pt>
                <c:pt idx="13">
                  <c:v>0.63295000000000001</c:v>
                </c:pt>
                <c:pt idx="14">
                  <c:v>0.63229999999999997</c:v>
                </c:pt>
              </c:numCache>
            </c:numRef>
          </c:yVal>
          <c:smooth val="0"/>
        </c:ser>
        <c:ser>
          <c:idx val="14"/>
          <c:order val="14"/>
          <c:tx>
            <c:strRef>
              <c:f>b!$P$4</c:f>
              <c:strCache>
                <c:ptCount val="1"/>
                <c:pt idx="0">
                  <c:v>14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b!$P$5:$P$19</c:f>
              <c:numCache>
                <c:formatCode>0.00E+00</c:formatCode>
                <c:ptCount val="15"/>
                <c:pt idx="0">
                  <c:v>0.69415000000000004</c:v>
                </c:pt>
                <c:pt idx="1">
                  <c:v>0.69260999999999995</c:v>
                </c:pt>
                <c:pt idx="2">
                  <c:v>0.69135999999999997</c:v>
                </c:pt>
                <c:pt idx="3">
                  <c:v>0.69033</c:v>
                </c:pt>
                <c:pt idx="4">
                  <c:v>0.68947000000000003</c:v>
                </c:pt>
                <c:pt idx="5">
                  <c:v>0.68874000000000002</c:v>
                </c:pt>
                <c:pt idx="6">
                  <c:v>0.68811</c:v>
                </c:pt>
                <c:pt idx="7">
                  <c:v>0.68755999999999995</c:v>
                </c:pt>
                <c:pt idx="8">
                  <c:v>0.68708999999999998</c:v>
                </c:pt>
                <c:pt idx="9">
                  <c:v>0.68666000000000005</c:v>
                </c:pt>
                <c:pt idx="10">
                  <c:v>0.68628</c:v>
                </c:pt>
                <c:pt idx="11">
                  <c:v>0.68593999999999999</c:v>
                </c:pt>
                <c:pt idx="12">
                  <c:v>0.68562000000000001</c:v>
                </c:pt>
                <c:pt idx="13">
                  <c:v>0.68533999999999995</c:v>
                </c:pt>
                <c:pt idx="14">
                  <c:v>0.68506999999999996</c:v>
                </c:pt>
              </c:numCache>
            </c:numRef>
          </c:yVal>
          <c:smooth val="0"/>
        </c:ser>
        <c:ser>
          <c:idx val="15"/>
          <c:order val="15"/>
          <c:tx>
            <c:strRef>
              <c:f>b!$Q$4</c:f>
              <c:strCache>
                <c:ptCount val="1"/>
                <c:pt idx="0">
                  <c:v>15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b!$Q$5:$Q$19</c:f>
              <c:numCache>
                <c:formatCode>0.00E+00</c:formatCode>
                <c:ptCount val="15"/>
                <c:pt idx="0">
                  <c:v>0.74117999999999995</c:v>
                </c:pt>
                <c:pt idx="1">
                  <c:v>0.73990999999999996</c:v>
                </c:pt>
                <c:pt idx="2">
                  <c:v>0.73892000000000002</c:v>
                </c:pt>
                <c:pt idx="3">
                  <c:v>0.73814000000000002</c:v>
                </c:pt>
                <c:pt idx="4">
                  <c:v>0.73751999999999995</c:v>
                </c:pt>
                <c:pt idx="5">
                  <c:v>0.73702000000000001</c:v>
                </c:pt>
                <c:pt idx="6">
                  <c:v>0.73660999999999999</c:v>
                </c:pt>
                <c:pt idx="7">
                  <c:v>0.73628000000000005</c:v>
                </c:pt>
                <c:pt idx="8">
                  <c:v>0.73601000000000005</c:v>
                </c:pt>
                <c:pt idx="9">
                  <c:v>0.73577999999999999</c:v>
                </c:pt>
                <c:pt idx="10">
                  <c:v>0.73558999999999997</c:v>
                </c:pt>
                <c:pt idx="11">
                  <c:v>0.73543000000000003</c:v>
                </c:pt>
                <c:pt idx="12">
                  <c:v>0.73529999999999995</c:v>
                </c:pt>
                <c:pt idx="13">
                  <c:v>0.73517999999999994</c:v>
                </c:pt>
                <c:pt idx="14">
                  <c:v>0.73509000000000002</c:v>
                </c:pt>
              </c:numCache>
            </c:numRef>
          </c:yVal>
          <c:smooth val="0"/>
        </c:ser>
        <c:ser>
          <c:idx val="16"/>
          <c:order val="16"/>
          <c:tx>
            <c:strRef>
              <c:f>b!$R$4</c:f>
              <c:strCache>
                <c:ptCount val="1"/>
                <c:pt idx="0">
                  <c:v>16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b!$R$5:$R$19</c:f>
              <c:numCache>
                <c:formatCode>0.00E+00</c:formatCode>
                <c:ptCount val="15"/>
                <c:pt idx="0">
                  <c:v>0.70916000000000001</c:v>
                </c:pt>
                <c:pt idx="1">
                  <c:v>0.70784000000000002</c:v>
                </c:pt>
                <c:pt idx="2">
                  <c:v>0.70679000000000003</c:v>
                </c:pt>
                <c:pt idx="3">
                  <c:v>0.70596000000000003</c:v>
                </c:pt>
                <c:pt idx="4">
                  <c:v>0.70528999999999997</c:v>
                </c:pt>
                <c:pt idx="5">
                  <c:v>0.70474999999999999</c:v>
                </c:pt>
                <c:pt idx="6">
                  <c:v>0.70428999999999997</c:v>
                </c:pt>
                <c:pt idx="7">
                  <c:v>0.70391999999999999</c:v>
                </c:pt>
                <c:pt idx="8">
                  <c:v>0.7036</c:v>
                </c:pt>
                <c:pt idx="9">
                  <c:v>0.70333000000000001</c:v>
                </c:pt>
                <c:pt idx="10">
                  <c:v>0.70311000000000001</c:v>
                </c:pt>
                <c:pt idx="11">
                  <c:v>0.70291000000000003</c:v>
                </c:pt>
                <c:pt idx="12">
                  <c:v>0.70274000000000003</c:v>
                </c:pt>
                <c:pt idx="13">
                  <c:v>0.70259000000000005</c:v>
                </c:pt>
                <c:pt idx="14">
                  <c:v>0.70245999999999997</c:v>
                </c:pt>
              </c:numCache>
            </c:numRef>
          </c:yVal>
          <c:smooth val="0"/>
        </c:ser>
        <c:ser>
          <c:idx val="17"/>
          <c:order val="17"/>
          <c:tx>
            <c:strRef>
              <c:f>b!$S$4</c:f>
              <c:strCache>
                <c:ptCount val="1"/>
                <c:pt idx="0">
                  <c:v>17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b!$S$5:$S$19</c:f>
              <c:numCache>
                <c:formatCode>0.00E+00</c:formatCode>
                <c:ptCount val="15"/>
                <c:pt idx="0">
                  <c:v>0.67898999999999998</c:v>
                </c:pt>
                <c:pt idx="1">
                  <c:v>0.67723999999999995</c:v>
                </c:pt>
                <c:pt idx="2">
                  <c:v>0.67578000000000005</c:v>
                </c:pt>
                <c:pt idx="3">
                  <c:v>0.67456000000000005</c:v>
                </c:pt>
                <c:pt idx="4">
                  <c:v>0.67351000000000005</c:v>
                </c:pt>
                <c:pt idx="5">
                  <c:v>0.67259999999999998</c:v>
                </c:pt>
                <c:pt idx="6">
                  <c:v>0.67179999999999995</c:v>
                </c:pt>
                <c:pt idx="7">
                  <c:v>0.67108999999999996</c:v>
                </c:pt>
                <c:pt idx="8">
                  <c:v>0.67044999999999999</c:v>
                </c:pt>
                <c:pt idx="9">
                  <c:v>0.66986999999999997</c:v>
                </c:pt>
                <c:pt idx="10">
                  <c:v>0.66934000000000005</c:v>
                </c:pt>
                <c:pt idx="11">
                  <c:v>0.66886000000000001</c:v>
                </c:pt>
                <c:pt idx="12">
                  <c:v>0.66839999999999999</c:v>
                </c:pt>
                <c:pt idx="13">
                  <c:v>0.66798000000000002</c:v>
                </c:pt>
                <c:pt idx="14">
                  <c:v>0.66759000000000002</c:v>
                </c:pt>
              </c:numCache>
            </c:numRef>
          </c:yVal>
          <c:smooth val="0"/>
        </c:ser>
        <c:ser>
          <c:idx val="18"/>
          <c:order val="18"/>
          <c:tx>
            <c:strRef>
              <c:f>b!$T$4</c:f>
              <c:strCache>
                <c:ptCount val="1"/>
                <c:pt idx="0">
                  <c:v>18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b!$T$5:$T$19</c:f>
              <c:numCache>
                <c:formatCode>0.00E+00</c:formatCode>
                <c:ptCount val="15"/>
                <c:pt idx="0">
                  <c:v>0.64824000000000004</c:v>
                </c:pt>
                <c:pt idx="1">
                  <c:v>0.64605999999999997</c:v>
                </c:pt>
                <c:pt idx="2">
                  <c:v>0.64420999999999995</c:v>
                </c:pt>
                <c:pt idx="3">
                  <c:v>0.64259999999999995</c:v>
                </c:pt>
                <c:pt idx="4">
                  <c:v>0.64119000000000004</c:v>
                </c:pt>
                <c:pt idx="5">
                  <c:v>0.63993</c:v>
                </c:pt>
                <c:pt idx="6">
                  <c:v>0.63880000000000003</c:v>
                </c:pt>
                <c:pt idx="7">
                  <c:v>0.63775999999999999</c:v>
                </c:pt>
                <c:pt idx="8">
                  <c:v>0.63682000000000005</c:v>
                </c:pt>
                <c:pt idx="9">
                  <c:v>0.63593999999999995</c:v>
                </c:pt>
                <c:pt idx="10">
                  <c:v>0.63512000000000002</c:v>
                </c:pt>
                <c:pt idx="11">
                  <c:v>0.63434999999999997</c:v>
                </c:pt>
                <c:pt idx="12">
                  <c:v>0.63363000000000003</c:v>
                </c:pt>
                <c:pt idx="13">
                  <c:v>0.63295000000000001</c:v>
                </c:pt>
                <c:pt idx="14">
                  <c:v>0.63229999999999997</c:v>
                </c:pt>
              </c:numCache>
            </c:numRef>
          </c:yVal>
          <c:smooth val="0"/>
        </c:ser>
        <c:ser>
          <c:idx val="19"/>
          <c:order val="19"/>
          <c:tx>
            <c:strRef>
              <c:f>b!$U$4</c:f>
              <c:strCache>
                <c:ptCount val="1"/>
                <c:pt idx="0">
                  <c:v>19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b!$U$5:$U$19</c:f>
              <c:numCache>
                <c:formatCode>0.00E+00</c:formatCode>
                <c:ptCount val="15"/>
                <c:pt idx="0">
                  <c:v>0.61685000000000001</c:v>
                </c:pt>
                <c:pt idx="1">
                  <c:v>0.61426999999999998</c:v>
                </c:pt>
                <c:pt idx="2">
                  <c:v>0.61202999999999996</c:v>
                </c:pt>
                <c:pt idx="3">
                  <c:v>0.61004999999999998</c:v>
                </c:pt>
                <c:pt idx="4">
                  <c:v>0.60829</c:v>
                </c:pt>
                <c:pt idx="5">
                  <c:v>0.60668999999999995</c:v>
                </c:pt>
                <c:pt idx="6">
                  <c:v>0.60524</c:v>
                </c:pt>
                <c:pt idx="7">
                  <c:v>0.60389000000000004</c:v>
                </c:pt>
                <c:pt idx="8">
                  <c:v>0.60265000000000002</c:v>
                </c:pt>
                <c:pt idx="9">
                  <c:v>0.60148000000000001</c:v>
                </c:pt>
                <c:pt idx="10">
                  <c:v>0.60038999999999998</c:v>
                </c:pt>
                <c:pt idx="11">
                  <c:v>0.59936</c:v>
                </c:pt>
                <c:pt idx="12">
                  <c:v>0.59838000000000002</c:v>
                </c:pt>
                <c:pt idx="13">
                  <c:v>0.59743999999999997</c:v>
                </c:pt>
                <c:pt idx="14">
                  <c:v>0.59655000000000002</c:v>
                </c:pt>
              </c:numCache>
            </c:numRef>
          </c:yVal>
          <c:smooth val="0"/>
        </c:ser>
        <c:ser>
          <c:idx val="20"/>
          <c:order val="20"/>
          <c:tx>
            <c:strRef>
              <c:f>b!$V$4</c:f>
              <c:strCache>
                <c:ptCount val="1"/>
                <c:pt idx="0">
                  <c:v>20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b!$V$5:$V$19</c:f>
              <c:numCache>
                <c:formatCode>0.00E+00</c:formatCode>
                <c:ptCount val="15"/>
                <c:pt idx="0">
                  <c:v>0.58474999999999999</c:v>
                </c:pt>
                <c:pt idx="1">
                  <c:v>0.58177999999999996</c:v>
                </c:pt>
                <c:pt idx="2">
                  <c:v>0.57916999999999996</c:v>
                </c:pt>
                <c:pt idx="3">
                  <c:v>0.57684999999999997</c:v>
                </c:pt>
                <c:pt idx="4">
                  <c:v>0.57474999999999998</c:v>
                </c:pt>
                <c:pt idx="5">
                  <c:v>0.57282999999999995</c:v>
                </c:pt>
                <c:pt idx="6">
                  <c:v>0.57106999999999997</c:v>
                </c:pt>
                <c:pt idx="7">
                  <c:v>0.56942999999999999</c:v>
                </c:pt>
                <c:pt idx="8">
                  <c:v>0.56789999999999996</c:v>
                </c:pt>
                <c:pt idx="9">
                  <c:v>0.56647000000000003</c:v>
                </c:pt>
                <c:pt idx="10">
                  <c:v>0.56511</c:v>
                </c:pt>
                <c:pt idx="11">
                  <c:v>0.56383000000000005</c:v>
                </c:pt>
                <c:pt idx="12">
                  <c:v>0.56259999999999999</c:v>
                </c:pt>
                <c:pt idx="13">
                  <c:v>0.56144000000000005</c:v>
                </c:pt>
                <c:pt idx="14">
                  <c:v>0.56032000000000004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115712"/>
        <c:axId val="116117888"/>
      </c:scatterChart>
      <c:valAx>
        <c:axId val="116115712"/>
        <c:scaling>
          <c:orientation val="minMax"/>
          <c:max val="800"/>
          <c:min val="3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wavelength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6117888"/>
        <c:crosses val="autoZero"/>
        <c:crossBetween val="midCat"/>
      </c:valAx>
      <c:valAx>
        <c:axId val="116117888"/>
        <c:scaling>
          <c:orientation val="minMax"/>
        </c:scaling>
        <c:delete val="0"/>
        <c:axPos val="l"/>
        <c:majorGridlines>
          <c:spPr>
            <a:ln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scat coef b (1/m)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16115712"/>
        <c:crosses val="autoZero"/>
        <c:crossBetween val="midCat"/>
      </c:valAx>
      <c:spPr>
        <a:noFill/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HydroLight</c:v>
          </c:tx>
          <c:spPr>
            <a:ln w="47625">
              <a:noFill/>
            </a:ln>
          </c:spPr>
          <c:marker>
            <c:symbol val="diamond"/>
            <c:size val="9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Sheet1!$A$5:$A$34</c:f>
              <c:numCache>
                <c:formatCode>General</c:formatCode>
                <c:ptCount val="30"/>
                <c:pt idx="0">
                  <c:v>405</c:v>
                </c:pt>
                <c:pt idx="1">
                  <c:v>415</c:v>
                </c:pt>
                <c:pt idx="2">
                  <c:v>425</c:v>
                </c:pt>
                <c:pt idx="3">
                  <c:v>435</c:v>
                </c:pt>
                <c:pt idx="4">
                  <c:v>445</c:v>
                </c:pt>
                <c:pt idx="5">
                  <c:v>455</c:v>
                </c:pt>
                <c:pt idx="6">
                  <c:v>465</c:v>
                </c:pt>
                <c:pt idx="7">
                  <c:v>475</c:v>
                </c:pt>
                <c:pt idx="8">
                  <c:v>485</c:v>
                </c:pt>
                <c:pt idx="9">
                  <c:v>495</c:v>
                </c:pt>
                <c:pt idx="10">
                  <c:v>505</c:v>
                </c:pt>
                <c:pt idx="11">
                  <c:v>515</c:v>
                </c:pt>
                <c:pt idx="12">
                  <c:v>525</c:v>
                </c:pt>
                <c:pt idx="13">
                  <c:v>535</c:v>
                </c:pt>
                <c:pt idx="14">
                  <c:v>545</c:v>
                </c:pt>
                <c:pt idx="15">
                  <c:v>555</c:v>
                </c:pt>
                <c:pt idx="16">
                  <c:v>565</c:v>
                </c:pt>
                <c:pt idx="17">
                  <c:v>575</c:v>
                </c:pt>
                <c:pt idx="18">
                  <c:v>585</c:v>
                </c:pt>
                <c:pt idx="19">
                  <c:v>595</c:v>
                </c:pt>
                <c:pt idx="20">
                  <c:v>605</c:v>
                </c:pt>
                <c:pt idx="21">
                  <c:v>615</c:v>
                </c:pt>
                <c:pt idx="22">
                  <c:v>625</c:v>
                </c:pt>
                <c:pt idx="23">
                  <c:v>635</c:v>
                </c:pt>
                <c:pt idx="24">
                  <c:v>645</c:v>
                </c:pt>
                <c:pt idx="25">
                  <c:v>655</c:v>
                </c:pt>
                <c:pt idx="26">
                  <c:v>665</c:v>
                </c:pt>
                <c:pt idx="27">
                  <c:v>675</c:v>
                </c:pt>
                <c:pt idx="28">
                  <c:v>685</c:v>
                </c:pt>
                <c:pt idx="29">
                  <c:v>695</c:v>
                </c:pt>
              </c:numCache>
            </c:numRef>
          </c:xVal>
          <c:yVal>
            <c:numRef>
              <c:f>Sheet1!$B$5:$B$34</c:f>
              <c:numCache>
                <c:formatCode>0.00E+00</c:formatCode>
                <c:ptCount val="30"/>
                <c:pt idx="0">
                  <c:v>1.9838E-3</c:v>
                </c:pt>
                <c:pt idx="1">
                  <c:v>2.2114999999999999E-3</c:v>
                </c:pt>
                <c:pt idx="2">
                  <c:v>2.5065E-3</c:v>
                </c:pt>
                <c:pt idx="3">
                  <c:v>2.8957000000000002E-3</c:v>
                </c:pt>
                <c:pt idx="4">
                  <c:v>3.3979000000000001E-3</c:v>
                </c:pt>
                <c:pt idx="5">
                  <c:v>3.9830000000000004E-3</c:v>
                </c:pt>
                <c:pt idx="6">
                  <c:v>4.6473E-3</c:v>
                </c:pt>
                <c:pt idx="7">
                  <c:v>5.2732999999999999E-3</c:v>
                </c:pt>
                <c:pt idx="8">
                  <c:v>6.0346000000000002E-3</c:v>
                </c:pt>
                <c:pt idx="9">
                  <c:v>6.8496E-3</c:v>
                </c:pt>
                <c:pt idx="10">
                  <c:v>7.6560999999999999E-3</c:v>
                </c:pt>
                <c:pt idx="11">
                  <c:v>8.1314000000000004E-3</c:v>
                </c:pt>
                <c:pt idx="12">
                  <c:v>9.1152000000000004E-3</c:v>
                </c:pt>
                <c:pt idx="13">
                  <c:v>1.0024999999999999E-2</c:v>
                </c:pt>
                <c:pt idx="14">
                  <c:v>1.0841E-2</c:v>
                </c:pt>
                <c:pt idx="15">
                  <c:v>1.1238E-2</c:v>
                </c:pt>
                <c:pt idx="16">
                  <c:v>1.2064E-2</c:v>
                </c:pt>
                <c:pt idx="17">
                  <c:v>1.1820000000000001E-2</c:v>
                </c:pt>
                <c:pt idx="18">
                  <c:v>9.9082000000000007E-3</c:v>
                </c:pt>
                <c:pt idx="19">
                  <c:v>7.1304999999999997E-3</c:v>
                </c:pt>
                <c:pt idx="20">
                  <c:v>4.6106000000000003E-3</c:v>
                </c:pt>
                <c:pt idx="21">
                  <c:v>4.4313E-3</c:v>
                </c:pt>
                <c:pt idx="22">
                  <c:v>4.1450000000000002E-3</c:v>
                </c:pt>
                <c:pt idx="23">
                  <c:v>3.8368E-3</c:v>
                </c:pt>
                <c:pt idx="24">
                  <c:v>3.4968E-3</c:v>
                </c:pt>
                <c:pt idx="25">
                  <c:v>2.9462999999999998E-3</c:v>
                </c:pt>
                <c:pt idx="26">
                  <c:v>2.5157999999999999E-3</c:v>
                </c:pt>
                <c:pt idx="27">
                  <c:v>2.6637000000000002E-3</c:v>
                </c:pt>
                <c:pt idx="28">
                  <c:v>2.7956000000000001E-3</c:v>
                </c:pt>
                <c:pt idx="29">
                  <c:v>2.3016999999999998E-3</c:v>
                </c:pt>
              </c:numCache>
            </c:numRef>
          </c:yVal>
          <c:smooth val="0"/>
        </c:ser>
        <c:ser>
          <c:idx val="1"/>
          <c:order val="1"/>
          <c:tx>
            <c:v>Measured</c:v>
          </c:tx>
          <c:spPr>
            <a:ln w="47625">
              <a:noFill/>
            </a:ln>
          </c:spPr>
          <c:marker>
            <c:symbol val="circl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Sheet1!$H$9:$H$145</c:f>
              <c:numCache>
                <c:formatCode>General</c:formatCode>
                <c:ptCount val="137"/>
                <c:pt idx="0">
                  <c:v>348.86</c:v>
                </c:pt>
                <c:pt idx="1">
                  <c:v>352.18</c:v>
                </c:pt>
                <c:pt idx="2">
                  <c:v>355.5</c:v>
                </c:pt>
                <c:pt idx="3">
                  <c:v>358.83</c:v>
                </c:pt>
                <c:pt idx="4">
                  <c:v>362.15</c:v>
                </c:pt>
                <c:pt idx="5">
                  <c:v>365.47</c:v>
                </c:pt>
                <c:pt idx="6">
                  <c:v>368.8</c:v>
                </c:pt>
                <c:pt idx="7">
                  <c:v>372.12</c:v>
                </c:pt>
                <c:pt idx="8">
                  <c:v>375.45</c:v>
                </c:pt>
                <c:pt idx="9">
                  <c:v>378.77</c:v>
                </c:pt>
                <c:pt idx="10">
                  <c:v>382.1</c:v>
                </c:pt>
                <c:pt idx="11">
                  <c:v>385.42</c:v>
                </c:pt>
                <c:pt idx="12">
                  <c:v>388.75</c:v>
                </c:pt>
                <c:pt idx="13">
                  <c:v>392.08</c:v>
                </c:pt>
                <c:pt idx="14">
                  <c:v>395.41</c:v>
                </c:pt>
                <c:pt idx="15">
                  <c:v>398.74</c:v>
                </c:pt>
                <c:pt idx="16">
                  <c:v>402.07</c:v>
                </c:pt>
                <c:pt idx="17">
                  <c:v>405.4</c:v>
                </c:pt>
                <c:pt idx="18">
                  <c:v>408.73</c:v>
                </c:pt>
                <c:pt idx="19">
                  <c:v>412.06</c:v>
                </c:pt>
                <c:pt idx="20">
                  <c:v>415.39</c:v>
                </c:pt>
                <c:pt idx="21">
                  <c:v>418.73</c:v>
                </c:pt>
                <c:pt idx="22">
                  <c:v>422.06</c:v>
                </c:pt>
                <c:pt idx="23">
                  <c:v>425.39</c:v>
                </c:pt>
                <c:pt idx="24">
                  <c:v>428.73</c:v>
                </c:pt>
                <c:pt idx="25">
                  <c:v>432.06</c:v>
                </c:pt>
                <c:pt idx="26">
                  <c:v>435.4</c:v>
                </c:pt>
                <c:pt idx="27">
                  <c:v>438.73</c:v>
                </c:pt>
                <c:pt idx="28">
                  <c:v>442.07</c:v>
                </c:pt>
                <c:pt idx="29">
                  <c:v>445.4</c:v>
                </c:pt>
                <c:pt idx="30">
                  <c:v>448.74</c:v>
                </c:pt>
                <c:pt idx="31">
                  <c:v>452.08</c:v>
                </c:pt>
                <c:pt idx="32">
                  <c:v>455.41</c:v>
                </c:pt>
                <c:pt idx="33">
                  <c:v>458.75</c:v>
                </c:pt>
                <c:pt idx="34">
                  <c:v>462.09</c:v>
                </c:pt>
                <c:pt idx="35">
                  <c:v>465.43</c:v>
                </c:pt>
                <c:pt idx="36">
                  <c:v>468.77</c:v>
                </c:pt>
                <c:pt idx="37">
                  <c:v>472.11</c:v>
                </c:pt>
                <c:pt idx="38">
                  <c:v>475.45</c:v>
                </c:pt>
                <c:pt idx="39">
                  <c:v>478.78</c:v>
                </c:pt>
                <c:pt idx="40">
                  <c:v>482.12</c:v>
                </c:pt>
                <c:pt idx="41">
                  <c:v>485.46</c:v>
                </c:pt>
                <c:pt idx="42">
                  <c:v>488.8</c:v>
                </c:pt>
                <c:pt idx="43">
                  <c:v>492.14</c:v>
                </c:pt>
                <c:pt idx="44">
                  <c:v>495.49</c:v>
                </c:pt>
                <c:pt idx="45">
                  <c:v>498.83</c:v>
                </c:pt>
                <c:pt idx="46">
                  <c:v>502.17</c:v>
                </c:pt>
                <c:pt idx="47">
                  <c:v>505.51</c:v>
                </c:pt>
                <c:pt idx="48">
                  <c:v>508.85</c:v>
                </c:pt>
                <c:pt idx="49">
                  <c:v>512.19000000000005</c:v>
                </c:pt>
                <c:pt idx="50">
                  <c:v>515.53</c:v>
                </c:pt>
                <c:pt idx="51">
                  <c:v>518.88</c:v>
                </c:pt>
                <c:pt idx="52">
                  <c:v>522.22</c:v>
                </c:pt>
                <c:pt idx="53">
                  <c:v>525.55999999999995</c:v>
                </c:pt>
                <c:pt idx="54">
                  <c:v>528.9</c:v>
                </c:pt>
                <c:pt idx="55">
                  <c:v>532.24</c:v>
                </c:pt>
                <c:pt idx="56">
                  <c:v>535.59</c:v>
                </c:pt>
                <c:pt idx="57">
                  <c:v>538.92999999999995</c:v>
                </c:pt>
                <c:pt idx="58">
                  <c:v>542.27</c:v>
                </c:pt>
                <c:pt idx="59">
                  <c:v>545.61</c:v>
                </c:pt>
                <c:pt idx="60">
                  <c:v>548.96</c:v>
                </c:pt>
                <c:pt idx="61">
                  <c:v>552.29999999999995</c:v>
                </c:pt>
                <c:pt idx="62">
                  <c:v>555.64</c:v>
                </c:pt>
                <c:pt idx="63">
                  <c:v>558.98</c:v>
                </c:pt>
                <c:pt idx="64">
                  <c:v>562.33000000000004</c:v>
                </c:pt>
                <c:pt idx="65">
                  <c:v>565.66999999999996</c:v>
                </c:pt>
                <c:pt idx="66">
                  <c:v>569.01</c:v>
                </c:pt>
                <c:pt idx="67">
                  <c:v>572.35</c:v>
                </c:pt>
                <c:pt idx="68">
                  <c:v>575.70000000000005</c:v>
                </c:pt>
                <c:pt idx="69">
                  <c:v>579.04</c:v>
                </c:pt>
                <c:pt idx="70">
                  <c:v>582.38</c:v>
                </c:pt>
                <c:pt idx="71">
                  <c:v>585.72</c:v>
                </c:pt>
                <c:pt idx="72">
                  <c:v>589.05999999999995</c:v>
                </c:pt>
                <c:pt idx="73">
                  <c:v>592.4</c:v>
                </c:pt>
                <c:pt idx="74">
                  <c:v>595.75</c:v>
                </c:pt>
                <c:pt idx="75">
                  <c:v>599.09</c:v>
                </c:pt>
                <c:pt idx="76">
                  <c:v>602.42999999999995</c:v>
                </c:pt>
                <c:pt idx="77">
                  <c:v>605.77</c:v>
                </c:pt>
                <c:pt idx="78">
                  <c:v>609.11</c:v>
                </c:pt>
                <c:pt idx="79">
                  <c:v>612.45000000000005</c:v>
                </c:pt>
                <c:pt idx="80">
                  <c:v>615.79</c:v>
                </c:pt>
                <c:pt idx="81">
                  <c:v>619.13</c:v>
                </c:pt>
                <c:pt idx="82">
                  <c:v>622.47</c:v>
                </c:pt>
                <c:pt idx="83">
                  <c:v>625.80999999999995</c:v>
                </c:pt>
                <c:pt idx="84">
                  <c:v>629.15</c:v>
                </c:pt>
                <c:pt idx="85">
                  <c:v>632.49</c:v>
                </c:pt>
                <c:pt idx="86">
                  <c:v>635.83000000000004</c:v>
                </c:pt>
                <c:pt idx="87">
                  <c:v>639.16</c:v>
                </c:pt>
                <c:pt idx="88">
                  <c:v>642.5</c:v>
                </c:pt>
                <c:pt idx="89">
                  <c:v>645.84</c:v>
                </c:pt>
                <c:pt idx="90">
                  <c:v>649.17999999999995</c:v>
                </c:pt>
                <c:pt idx="91">
                  <c:v>652.51</c:v>
                </c:pt>
                <c:pt idx="92">
                  <c:v>655.85</c:v>
                </c:pt>
                <c:pt idx="93">
                  <c:v>659.19</c:v>
                </c:pt>
                <c:pt idx="94">
                  <c:v>662.52</c:v>
                </c:pt>
                <c:pt idx="95">
                  <c:v>665.86</c:v>
                </c:pt>
                <c:pt idx="96">
                  <c:v>669.19</c:v>
                </c:pt>
                <c:pt idx="97">
                  <c:v>672.53</c:v>
                </c:pt>
                <c:pt idx="98">
                  <c:v>675.86</c:v>
                </c:pt>
                <c:pt idx="99">
                  <c:v>679.2</c:v>
                </c:pt>
                <c:pt idx="100">
                  <c:v>682.53</c:v>
                </c:pt>
                <c:pt idx="101">
                  <c:v>685.86</c:v>
                </c:pt>
                <c:pt idx="102">
                  <c:v>689.19</c:v>
                </c:pt>
                <c:pt idx="103">
                  <c:v>692.53</c:v>
                </c:pt>
                <c:pt idx="104">
                  <c:v>695.86</c:v>
                </c:pt>
                <c:pt idx="105">
                  <c:v>699.19</c:v>
                </c:pt>
                <c:pt idx="106">
                  <c:v>702.52</c:v>
                </c:pt>
                <c:pt idx="107">
                  <c:v>705.85</c:v>
                </c:pt>
                <c:pt idx="108">
                  <c:v>709.18</c:v>
                </c:pt>
                <c:pt idx="109">
                  <c:v>712.5</c:v>
                </c:pt>
                <c:pt idx="110">
                  <c:v>715.83</c:v>
                </c:pt>
                <c:pt idx="111">
                  <c:v>719.16</c:v>
                </c:pt>
                <c:pt idx="112">
                  <c:v>722.48</c:v>
                </c:pt>
                <c:pt idx="113">
                  <c:v>725.81</c:v>
                </c:pt>
                <c:pt idx="114">
                  <c:v>729.14</c:v>
                </c:pt>
                <c:pt idx="115">
                  <c:v>732.46</c:v>
                </c:pt>
                <c:pt idx="116">
                  <c:v>735.78</c:v>
                </c:pt>
                <c:pt idx="117">
                  <c:v>739.11</c:v>
                </c:pt>
                <c:pt idx="118">
                  <c:v>742.43</c:v>
                </c:pt>
                <c:pt idx="119">
                  <c:v>745.75</c:v>
                </c:pt>
                <c:pt idx="120">
                  <c:v>749.07</c:v>
                </c:pt>
                <c:pt idx="121">
                  <c:v>752.39</c:v>
                </c:pt>
                <c:pt idx="122">
                  <c:v>755.71</c:v>
                </c:pt>
                <c:pt idx="123">
                  <c:v>759.03</c:v>
                </c:pt>
                <c:pt idx="124">
                  <c:v>762.35</c:v>
                </c:pt>
                <c:pt idx="125">
                  <c:v>765.67</c:v>
                </c:pt>
                <c:pt idx="126">
                  <c:v>768.98</c:v>
                </c:pt>
                <c:pt idx="127">
                  <c:v>772.3</c:v>
                </c:pt>
                <c:pt idx="128">
                  <c:v>775.61</c:v>
                </c:pt>
                <c:pt idx="129">
                  <c:v>778.93</c:v>
                </c:pt>
                <c:pt idx="130">
                  <c:v>782.24</c:v>
                </c:pt>
                <c:pt idx="131">
                  <c:v>785.55</c:v>
                </c:pt>
                <c:pt idx="132">
                  <c:v>788.86</c:v>
                </c:pt>
                <c:pt idx="133">
                  <c:v>792.17</c:v>
                </c:pt>
                <c:pt idx="134">
                  <c:v>795.48</c:v>
                </c:pt>
                <c:pt idx="135">
                  <c:v>798.79</c:v>
                </c:pt>
                <c:pt idx="136">
                  <c:v>802.1</c:v>
                </c:pt>
              </c:numCache>
            </c:numRef>
          </c:xVal>
          <c:yVal>
            <c:numRef>
              <c:f>Sheet1!$I$9:$I$145</c:f>
              <c:numCache>
                <c:formatCode>General</c:formatCode>
                <c:ptCount val="137"/>
                <c:pt idx="0">
                  <c:v>2.5905017090396701E-3</c:v>
                </c:pt>
                <c:pt idx="1">
                  <c:v>2.6265071066656999E-3</c:v>
                </c:pt>
                <c:pt idx="2">
                  <c:v>2.5920478736110699E-3</c:v>
                </c:pt>
                <c:pt idx="3">
                  <c:v>2.5512176948699001E-3</c:v>
                </c:pt>
                <c:pt idx="4">
                  <c:v>2.5447817508204699E-3</c:v>
                </c:pt>
                <c:pt idx="5">
                  <c:v>2.657392792413E-3</c:v>
                </c:pt>
                <c:pt idx="6">
                  <c:v>2.6619041019866202E-3</c:v>
                </c:pt>
                <c:pt idx="7">
                  <c:v>2.6218430739157802E-3</c:v>
                </c:pt>
                <c:pt idx="8">
                  <c:v>2.6802005132649498E-3</c:v>
                </c:pt>
                <c:pt idx="9">
                  <c:v>2.7124168888299398E-3</c:v>
                </c:pt>
                <c:pt idx="10">
                  <c:v>2.7518412957931999E-3</c:v>
                </c:pt>
                <c:pt idx="11">
                  <c:v>2.7658428488666802E-3</c:v>
                </c:pt>
                <c:pt idx="12">
                  <c:v>2.93209904655719E-3</c:v>
                </c:pt>
                <c:pt idx="13">
                  <c:v>2.9009632828584301E-3</c:v>
                </c:pt>
                <c:pt idx="14">
                  <c:v>2.9773787256249899E-3</c:v>
                </c:pt>
                <c:pt idx="15">
                  <c:v>3.1579103870869501E-3</c:v>
                </c:pt>
                <c:pt idx="16">
                  <c:v>3.17219231597942E-3</c:v>
                </c:pt>
                <c:pt idx="17">
                  <c:v>3.19625706555819E-3</c:v>
                </c:pt>
                <c:pt idx="18">
                  <c:v>3.2560291411760198E-3</c:v>
                </c:pt>
                <c:pt idx="19">
                  <c:v>3.2796205712079798E-3</c:v>
                </c:pt>
                <c:pt idx="20">
                  <c:v>3.3383713133640098E-3</c:v>
                </c:pt>
                <c:pt idx="21">
                  <c:v>3.4096664038782399E-3</c:v>
                </c:pt>
                <c:pt idx="22">
                  <c:v>3.4801668886716599E-3</c:v>
                </c:pt>
                <c:pt idx="23">
                  <c:v>3.54862614351785E-3</c:v>
                </c:pt>
                <c:pt idx="24">
                  <c:v>3.5922771117271098E-3</c:v>
                </c:pt>
                <c:pt idx="25">
                  <c:v>3.6895067237858901E-3</c:v>
                </c:pt>
                <c:pt idx="26">
                  <c:v>3.8092665195894899E-3</c:v>
                </c:pt>
                <c:pt idx="27">
                  <c:v>3.9293456964647503E-3</c:v>
                </c:pt>
                <c:pt idx="28">
                  <c:v>4.0379541144131099E-3</c:v>
                </c:pt>
                <c:pt idx="29">
                  <c:v>4.1727430748336796E-3</c:v>
                </c:pt>
                <c:pt idx="30">
                  <c:v>4.33117500177974E-3</c:v>
                </c:pt>
                <c:pt idx="31">
                  <c:v>4.4570981749216896E-3</c:v>
                </c:pt>
                <c:pt idx="32">
                  <c:v>4.5658200518682301E-3</c:v>
                </c:pt>
                <c:pt idx="33">
                  <c:v>4.6876201503708703E-3</c:v>
                </c:pt>
                <c:pt idx="34">
                  <c:v>4.8050770333446097E-3</c:v>
                </c:pt>
                <c:pt idx="35">
                  <c:v>4.9007108382371602E-3</c:v>
                </c:pt>
                <c:pt idx="36">
                  <c:v>5.0072962403593701E-3</c:v>
                </c:pt>
                <c:pt idx="37">
                  <c:v>5.1498392647181396E-3</c:v>
                </c:pt>
                <c:pt idx="38">
                  <c:v>5.3177587290920997E-3</c:v>
                </c:pt>
                <c:pt idx="39">
                  <c:v>5.4763095877884797E-3</c:v>
                </c:pt>
                <c:pt idx="40">
                  <c:v>5.5982001541318299E-3</c:v>
                </c:pt>
                <c:pt idx="41">
                  <c:v>5.6994511963709199E-3</c:v>
                </c:pt>
                <c:pt idx="42">
                  <c:v>5.8162435323744601E-3</c:v>
                </c:pt>
                <c:pt idx="43">
                  <c:v>5.9874816659336704E-3</c:v>
                </c:pt>
                <c:pt idx="44">
                  <c:v>6.1206029522272998E-3</c:v>
                </c:pt>
                <c:pt idx="45">
                  <c:v>6.2673605713529897E-3</c:v>
                </c:pt>
                <c:pt idx="46">
                  <c:v>6.3878600862396703E-3</c:v>
                </c:pt>
                <c:pt idx="47">
                  <c:v>6.5410136679774902E-3</c:v>
                </c:pt>
                <c:pt idx="48">
                  <c:v>6.6987517909281296E-3</c:v>
                </c:pt>
                <c:pt idx="49">
                  <c:v>6.8203644118785701E-3</c:v>
                </c:pt>
                <c:pt idx="50">
                  <c:v>6.9085738371327601E-3</c:v>
                </c:pt>
                <c:pt idx="51">
                  <c:v>7.0638746809381899E-3</c:v>
                </c:pt>
                <c:pt idx="52">
                  <c:v>7.24899719619875E-3</c:v>
                </c:pt>
                <c:pt idx="53">
                  <c:v>7.4119074213308501E-3</c:v>
                </c:pt>
                <c:pt idx="54">
                  <c:v>7.5164193040853601E-3</c:v>
                </c:pt>
                <c:pt idx="55">
                  <c:v>7.6331151608193797E-3</c:v>
                </c:pt>
                <c:pt idx="56">
                  <c:v>7.68689016744371E-3</c:v>
                </c:pt>
                <c:pt idx="57">
                  <c:v>7.7408907894299201E-3</c:v>
                </c:pt>
                <c:pt idx="58">
                  <c:v>7.80414146249614E-3</c:v>
                </c:pt>
                <c:pt idx="59">
                  <c:v>7.8392378940524508E-3</c:v>
                </c:pt>
                <c:pt idx="60">
                  <c:v>7.8806987534538707E-3</c:v>
                </c:pt>
                <c:pt idx="61">
                  <c:v>7.9551347740967095E-3</c:v>
                </c:pt>
                <c:pt idx="62">
                  <c:v>7.98924113522902E-3</c:v>
                </c:pt>
                <c:pt idx="63">
                  <c:v>8.0135844156084199E-3</c:v>
                </c:pt>
                <c:pt idx="64">
                  <c:v>8.0801966299306298E-3</c:v>
                </c:pt>
                <c:pt idx="65">
                  <c:v>8.1165429660837504E-3</c:v>
                </c:pt>
                <c:pt idx="66">
                  <c:v>8.1065778075220304E-3</c:v>
                </c:pt>
                <c:pt idx="67">
                  <c:v>8.0807450679298495E-3</c:v>
                </c:pt>
                <c:pt idx="68">
                  <c:v>7.9646627457346693E-3</c:v>
                </c:pt>
                <c:pt idx="69">
                  <c:v>7.8415316771619607E-3</c:v>
                </c:pt>
                <c:pt idx="70">
                  <c:v>7.6635193536332196E-3</c:v>
                </c:pt>
                <c:pt idx="71">
                  <c:v>7.3466506204821098E-3</c:v>
                </c:pt>
                <c:pt idx="72">
                  <c:v>6.9505284402874004E-3</c:v>
                </c:pt>
                <c:pt idx="73">
                  <c:v>6.5738441214697897E-3</c:v>
                </c:pt>
                <c:pt idx="74">
                  <c:v>6.1917726549495797E-3</c:v>
                </c:pt>
                <c:pt idx="75">
                  <c:v>5.7632552529238703E-3</c:v>
                </c:pt>
                <c:pt idx="76">
                  <c:v>5.41960060411289E-3</c:v>
                </c:pt>
                <c:pt idx="77">
                  <c:v>5.1665671821302297E-3</c:v>
                </c:pt>
                <c:pt idx="78">
                  <c:v>5.0356014996201896E-3</c:v>
                </c:pt>
                <c:pt idx="79">
                  <c:v>4.9279944242062099E-3</c:v>
                </c:pt>
                <c:pt idx="80">
                  <c:v>4.8331011765629997E-3</c:v>
                </c:pt>
                <c:pt idx="81">
                  <c:v>4.7409592307636498E-3</c:v>
                </c:pt>
                <c:pt idx="82">
                  <c:v>4.6724542286153501E-3</c:v>
                </c:pt>
                <c:pt idx="83">
                  <c:v>4.5918213410859202E-3</c:v>
                </c:pt>
                <c:pt idx="84">
                  <c:v>4.5174726467277901E-3</c:v>
                </c:pt>
                <c:pt idx="85">
                  <c:v>4.5038232933409797E-3</c:v>
                </c:pt>
                <c:pt idx="86">
                  <c:v>4.4478860244391103E-3</c:v>
                </c:pt>
                <c:pt idx="87">
                  <c:v>4.3818971162832903E-3</c:v>
                </c:pt>
                <c:pt idx="88">
                  <c:v>4.3010366553762301E-3</c:v>
                </c:pt>
                <c:pt idx="89">
                  <c:v>4.2263255979376798E-3</c:v>
                </c:pt>
                <c:pt idx="90">
                  <c:v>4.1370613972218397E-3</c:v>
                </c:pt>
                <c:pt idx="91">
                  <c:v>4.0276761125930798E-3</c:v>
                </c:pt>
                <c:pt idx="92">
                  <c:v>3.8863514685329699E-3</c:v>
                </c:pt>
                <c:pt idx="93">
                  <c:v>3.7301575888018901E-3</c:v>
                </c:pt>
                <c:pt idx="94">
                  <c:v>3.6353255467515902E-3</c:v>
                </c:pt>
                <c:pt idx="95">
                  <c:v>3.5502184313071202E-3</c:v>
                </c:pt>
                <c:pt idx="96">
                  <c:v>3.50029363131741E-3</c:v>
                </c:pt>
                <c:pt idx="97">
                  <c:v>3.48958900901179E-3</c:v>
                </c:pt>
                <c:pt idx="98">
                  <c:v>3.5277673307562399E-3</c:v>
                </c:pt>
                <c:pt idx="99">
                  <c:v>3.57651699640563E-3</c:v>
                </c:pt>
                <c:pt idx="100">
                  <c:v>3.5970069616113299E-3</c:v>
                </c:pt>
                <c:pt idx="101">
                  <c:v>3.55878829733438E-3</c:v>
                </c:pt>
                <c:pt idx="102">
                  <c:v>3.4907110884248699E-3</c:v>
                </c:pt>
                <c:pt idx="103">
                  <c:v>3.4110912981643602E-3</c:v>
                </c:pt>
                <c:pt idx="104">
                  <c:v>3.3628432459732998E-3</c:v>
                </c:pt>
                <c:pt idx="105">
                  <c:v>3.23364632931481E-3</c:v>
                </c:pt>
                <c:pt idx="106">
                  <c:v>3.0885402437611001E-3</c:v>
                </c:pt>
                <c:pt idx="107">
                  <c:v>2.9443902206564201E-3</c:v>
                </c:pt>
                <c:pt idx="108">
                  <c:v>2.79136488694238E-3</c:v>
                </c:pt>
                <c:pt idx="109">
                  <c:v>2.6498921269686401E-3</c:v>
                </c:pt>
                <c:pt idx="110">
                  <c:v>2.4906902451464698E-3</c:v>
                </c:pt>
                <c:pt idx="111">
                  <c:v>2.3116953896443102E-3</c:v>
                </c:pt>
                <c:pt idx="112">
                  <c:v>2.20566490729463E-3</c:v>
                </c:pt>
                <c:pt idx="113">
                  <c:v>2.0904880387849702E-3</c:v>
                </c:pt>
                <c:pt idx="114">
                  <c:v>1.9670189357172199E-3</c:v>
                </c:pt>
                <c:pt idx="115">
                  <c:v>1.8655934624063899E-3</c:v>
                </c:pt>
                <c:pt idx="116">
                  <c:v>1.8051828303658399E-3</c:v>
                </c:pt>
                <c:pt idx="117">
                  <c:v>1.73710589206562E-3</c:v>
                </c:pt>
                <c:pt idx="118">
                  <c:v>1.7064078441713501E-3</c:v>
                </c:pt>
                <c:pt idx="119">
                  <c:v>1.6968807656715999E-3</c:v>
                </c:pt>
                <c:pt idx="120">
                  <c:v>1.6996688507102001E-3</c:v>
                </c:pt>
                <c:pt idx="121">
                  <c:v>1.71123163987248E-3</c:v>
                </c:pt>
                <c:pt idx="122">
                  <c:v>1.6968706259352E-3</c:v>
                </c:pt>
                <c:pt idx="123">
                  <c:v>1.6212710389499701E-3</c:v>
                </c:pt>
                <c:pt idx="124">
                  <c:v>1.57551519517213E-3</c:v>
                </c:pt>
                <c:pt idx="125">
                  <c:v>1.6965769757404799E-3</c:v>
                </c:pt>
                <c:pt idx="126">
                  <c:v>1.7254182192093499E-3</c:v>
                </c:pt>
                <c:pt idx="127">
                  <c:v>1.7053414941139899E-3</c:v>
                </c:pt>
                <c:pt idx="128">
                  <c:v>1.7083119166821799E-3</c:v>
                </c:pt>
                <c:pt idx="129">
                  <c:v>1.6954298089381101E-3</c:v>
                </c:pt>
                <c:pt idx="130">
                  <c:v>1.69392804252539E-3</c:v>
                </c:pt>
                <c:pt idx="131">
                  <c:v>1.73632463733856E-3</c:v>
                </c:pt>
                <c:pt idx="132">
                  <c:v>1.74054570884125E-3</c:v>
                </c:pt>
                <c:pt idx="133">
                  <c:v>1.7240348092136799E-3</c:v>
                </c:pt>
                <c:pt idx="134">
                  <c:v>1.77648554179477E-3</c:v>
                </c:pt>
                <c:pt idx="135">
                  <c:v>1.7852902305666499E-3</c:v>
                </c:pt>
                <c:pt idx="136">
                  <c:v>1.7729287493966201E-3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056640"/>
        <c:axId val="55104256"/>
      </c:scatterChart>
      <c:valAx>
        <c:axId val="55056640"/>
        <c:scaling>
          <c:orientation val="minMax"/>
          <c:max val="700"/>
          <c:min val="400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latin typeface="Times New Roman"/>
                  </a:defRPr>
                </a:pPr>
                <a:r>
                  <a:rPr lang="en-US" sz="1800">
                    <a:latin typeface="Times New Roman"/>
                  </a:rPr>
                  <a:t>Wavelength (nm)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Times New Roman"/>
              </a:defRPr>
            </a:pPr>
            <a:endParaRPr lang="en-US"/>
          </a:p>
        </c:txPr>
        <c:crossAx val="55104256"/>
        <c:crosses val="autoZero"/>
        <c:crossBetween val="midCat"/>
      </c:valAx>
      <c:valAx>
        <c:axId val="551042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>
                    <a:latin typeface="Times New Roman"/>
                  </a:defRPr>
                </a:pPr>
                <a:r>
                  <a:rPr lang="en-US" sz="1800" dirty="0" err="1">
                    <a:latin typeface="Times New Roman"/>
                  </a:rPr>
                  <a:t>R</a:t>
                </a:r>
                <a:r>
                  <a:rPr lang="en-US" sz="1800" baseline="-25000" dirty="0" err="1">
                    <a:latin typeface="Times New Roman"/>
                  </a:rPr>
                  <a:t>rs</a:t>
                </a:r>
                <a:r>
                  <a:rPr lang="en-US" sz="1800" baseline="0" dirty="0">
                    <a:latin typeface="Times New Roman"/>
                  </a:rPr>
                  <a:t>  (</a:t>
                </a:r>
                <a:r>
                  <a:rPr lang="en-US" sz="1800" baseline="0" dirty="0" smtClean="0">
                    <a:latin typeface="Times New Roman"/>
                  </a:rPr>
                  <a:t>sr</a:t>
                </a:r>
                <a:r>
                  <a:rPr lang="en-US" sz="1800" baseline="30000" dirty="0" smtClean="0">
                    <a:latin typeface="Times New Roman"/>
                  </a:rPr>
                  <a:t>-</a:t>
                </a:r>
                <a:r>
                  <a:rPr lang="en-US" sz="1800" baseline="30000" dirty="0">
                    <a:latin typeface="Times New Roman"/>
                  </a:rPr>
                  <a:t>1</a:t>
                </a:r>
                <a:r>
                  <a:rPr lang="en-US" sz="1800" baseline="0" dirty="0">
                    <a:latin typeface="Times New Roman"/>
                  </a:rPr>
                  <a:t>)</a:t>
                </a:r>
                <a:endParaRPr lang="en-US" sz="1800" dirty="0">
                  <a:latin typeface="Times New Roman"/>
                </a:endParaRPr>
              </a:p>
            </c:rich>
          </c:tx>
          <c:layout/>
          <c:overlay val="0"/>
        </c:title>
        <c:numFmt formatCode="0.00E+00" sourceLinked="1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Times New Roman"/>
              </a:defRPr>
            </a:pPr>
            <a:endParaRPr lang="en-US"/>
          </a:p>
        </c:txPr>
        <c:crossAx val="5505664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8016804846464105"/>
          <c:y val="5.4122517973296799E-2"/>
          <c:w val="0.17759924385633299"/>
          <c:h val="0.126874786032181"/>
        </c:manualLayout>
      </c:layout>
      <c:overlay val="1"/>
      <c:txPr>
        <a:bodyPr/>
        <a:lstStyle/>
        <a:p>
          <a:pPr>
            <a:defRPr sz="1400" b="1" i="0">
              <a:latin typeface="Times New Roman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E6BF-CEA6-FC42-8ADD-AEE2638E1721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F67B7-5E17-2C4C-93A6-6CD8F5B73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22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E6BF-CEA6-FC42-8ADD-AEE2638E1721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F67B7-5E17-2C4C-93A6-6CD8F5B73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67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E6BF-CEA6-FC42-8ADD-AEE2638E1721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F67B7-5E17-2C4C-93A6-6CD8F5B73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5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E6BF-CEA6-FC42-8ADD-AEE2638E1721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F67B7-5E17-2C4C-93A6-6CD8F5B73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4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E6BF-CEA6-FC42-8ADD-AEE2638E1721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F67B7-5E17-2C4C-93A6-6CD8F5B73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43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E6BF-CEA6-FC42-8ADD-AEE2638E1721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F67B7-5E17-2C4C-93A6-6CD8F5B73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50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E6BF-CEA6-FC42-8ADD-AEE2638E1721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F67B7-5E17-2C4C-93A6-6CD8F5B73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4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E6BF-CEA6-FC42-8ADD-AEE2638E1721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F67B7-5E17-2C4C-93A6-6CD8F5B73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1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E6BF-CEA6-FC42-8ADD-AEE2638E1721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F67B7-5E17-2C4C-93A6-6CD8F5B73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75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E6BF-CEA6-FC42-8ADD-AEE2638E1721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F67B7-5E17-2C4C-93A6-6CD8F5B73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63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E6BF-CEA6-FC42-8ADD-AEE2638E1721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F67B7-5E17-2C4C-93A6-6CD8F5B73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9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AE6BF-CEA6-FC42-8ADD-AEE2638E1721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F67B7-5E17-2C4C-93A6-6CD8F5B73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7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09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 2: Import IOPs with </a:t>
            </a:r>
            <a:r>
              <a:rPr lang="en-US" dirty="0" err="1" smtClean="0"/>
              <a:t>Chlzdata</a:t>
            </a:r>
            <a:r>
              <a:rPr lang="en-US" dirty="0" smtClean="0"/>
              <a:t> from Question 1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67386646"/>
              </p:ext>
            </p:extLst>
          </p:nvPr>
        </p:nvGraphicFramePr>
        <p:xfrm>
          <a:off x="685800" y="1143000"/>
          <a:ext cx="32766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59323043"/>
              </p:ext>
            </p:extLst>
          </p:nvPr>
        </p:nvGraphicFramePr>
        <p:xfrm>
          <a:off x="5105400" y="1219200"/>
          <a:ext cx="3127375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065901"/>
              </p:ext>
            </p:extLst>
          </p:nvPr>
        </p:nvGraphicFramePr>
        <p:xfrm>
          <a:off x="762000" y="4114800"/>
          <a:ext cx="3200400" cy="264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4354077"/>
              </p:ext>
            </p:extLst>
          </p:nvPr>
        </p:nvGraphicFramePr>
        <p:xfrm>
          <a:off x="5181600" y="4267200"/>
          <a:ext cx="29972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9888" y="2286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9888" y="483206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738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98502"/>
            <a:ext cx="7772400" cy="1470025"/>
          </a:xfrm>
        </p:spPr>
        <p:txBody>
          <a:bodyPr/>
          <a:lstStyle/>
          <a:p>
            <a:r>
              <a:rPr lang="en-US" dirty="0" smtClean="0"/>
              <a:t>Predicted vs. Measured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rs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186857"/>
            <a:ext cx="182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HydroLight</a:t>
            </a:r>
            <a:r>
              <a:rPr lang="en-US" dirty="0" smtClean="0"/>
              <a:t> Input: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169774"/>
              </p:ext>
            </p:extLst>
          </p:nvPr>
        </p:nvGraphicFramePr>
        <p:xfrm>
          <a:off x="278861" y="1919988"/>
          <a:ext cx="862389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5974"/>
                <a:gridCol w="2155974"/>
                <a:gridCol w="2155974"/>
                <a:gridCol w="215597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Instrument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Absorption (a)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 – 0.0 m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7/10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Attenuation</a:t>
                      </a:r>
                      <a:r>
                        <a:rPr lang="en-US" baseline="0" dirty="0" smtClean="0"/>
                        <a:t> (c)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4.0</a:t>
                      </a:r>
                      <a:r>
                        <a:rPr lang="en-US" baseline="0" dirty="0" smtClean="0"/>
                        <a:t> – 2.0 m</a:t>
                      </a:r>
                      <a:r>
                        <a:rPr lang="en-US" baseline="30000" dirty="0" smtClean="0"/>
                        <a:t>-1 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7/10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b</a:t>
                      </a:r>
                      <a:r>
                        <a:rPr lang="en-US" baseline="-25000" dirty="0" smtClean="0"/>
                        <a:t>b</a:t>
                      </a:r>
                      <a:r>
                        <a:rPr lang="en-US" dirty="0" smtClean="0"/>
                        <a:t>/b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BB9 &amp; AC9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7/11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Chlorophyll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</a:t>
                      </a:r>
                      <a:r>
                        <a:rPr lang="en-US" baseline="0" dirty="0" smtClean="0"/>
                        <a:t> mg/m</a:t>
                      </a:r>
                      <a:r>
                        <a:rPr lang="en-US" baseline="30000" dirty="0" smtClean="0"/>
                        <a:t>3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Extraction</a:t>
                      </a:r>
                      <a:r>
                        <a:rPr lang="en-US" baseline="0" dirty="0" smtClean="0"/>
                        <a:t> 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7/12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CDOM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ACS with Filter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7/10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Depth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meters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Guess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Curt’s File (</a:t>
                      </a:r>
                      <a:r>
                        <a:rPr lang="en-US" dirty="0" err="1" smtClean="0"/>
                        <a:t>astarchl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Clouds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Eye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7/15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Bottom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Dark Sediment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Guess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Wind Speed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Guess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7/15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6967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26851" y="-18566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Predicted vs. Measured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rs</a:t>
            </a:r>
            <a:endParaRPr lang="en-US" baseline="-250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828996"/>
              </p:ext>
            </p:extLst>
          </p:nvPr>
        </p:nvGraphicFramePr>
        <p:xfrm>
          <a:off x="714005" y="1085124"/>
          <a:ext cx="7245350" cy="4112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4285" y="5197908"/>
            <a:ext cx="74583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Reasonable, given that measurements were taken over a week long period (not ready to ask for my money back yet).</a:t>
            </a:r>
          </a:p>
          <a:p>
            <a:endParaRPr lang="en-US" dirty="0"/>
          </a:p>
          <a:p>
            <a:r>
              <a:rPr lang="en-US" dirty="0" smtClean="0"/>
              <a:t>Captures the high absorption of CDOM in the blue, something </a:t>
            </a:r>
            <a:r>
              <a:rPr lang="en-US" smtClean="0"/>
              <a:t>not captured </a:t>
            </a:r>
            <a:r>
              <a:rPr lang="en-US" dirty="0" smtClean="0"/>
              <a:t>by the case 1 models.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89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184</Words>
  <Application>Microsoft Office PowerPoint</Application>
  <PresentationFormat>On-screen Show (4:3)</PresentationFormat>
  <Paragraphs>65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Question 2: Import IOPs with Chlzdata from Question 1</vt:lpstr>
      <vt:lpstr>Predicted vs. Measured Rrs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Predicted vs. Measured Rrs</dc:title>
  <dc:creator>Thomas Leeuw</dc:creator>
  <cp:lastModifiedBy>Matt</cp:lastModifiedBy>
  <cp:revision>9</cp:revision>
  <dcterms:created xsi:type="dcterms:W3CDTF">2013-07-19T00:47:42Z</dcterms:created>
  <dcterms:modified xsi:type="dcterms:W3CDTF">2013-07-19T02:30:02Z</dcterms:modified>
</cp:coreProperties>
</file>