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4" r:id="rId6"/>
    <p:sldId id="260" r:id="rId7"/>
    <p:sldId id="262" r:id="rId8"/>
    <p:sldId id="268" r:id="rId9"/>
    <p:sldId id="261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HE5\output\Hydrolight\excel\MExcercise1_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ley\Documents\oceanoptics\hl_2_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ley\Desktop\ex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ley\Desktop\ex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ley\Desktop\ex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9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seboeis:Users:ThomasLeeuw:Dropbox:OceanOpticsClass2013:Tom's%20HydroLight%20Runs:fluorTOMet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Rrs vs Wavelength</a:t>
            </a:r>
          </a:p>
        </c:rich>
      </c:tx>
      <c:layout/>
      <c:overlay val="1"/>
    </c:title>
    <c:plotArea>
      <c:layout/>
      <c:lineChart>
        <c:grouping val="standard"/>
        <c:ser>
          <c:idx val="0"/>
          <c:order val="0"/>
          <c:tx>
            <c:v>Rrs_New</c:v>
          </c:tx>
          <c:marker>
            <c:symbol val="none"/>
          </c:marker>
          <c:cat>
            <c:numRef>
              <c:f>Rrs!$A$5:$A$34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cat>
          <c:val>
            <c:numRef>
              <c:f>Rrs!$B$5:$B$34</c:f>
              <c:numCache>
                <c:formatCode>0.00E+00</c:formatCode>
                <c:ptCount val="30"/>
                <c:pt idx="0">
                  <c:v>5.2469000000000005E-3</c:v>
                </c:pt>
                <c:pt idx="1">
                  <c:v>4.908700000000002E-3</c:v>
                </c:pt>
                <c:pt idx="2">
                  <c:v>4.6315000000000002E-3</c:v>
                </c:pt>
                <c:pt idx="3">
                  <c:v>4.328900000000001E-3</c:v>
                </c:pt>
                <c:pt idx="4">
                  <c:v>4.1684000000000018E-3</c:v>
                </c:pt>
                <c:pt idx="5">
                  <c:v>4.1790000000000013E-3</c:v>
                </c:pt>
                <c:pt idx="6">
                  <c:v>4.2495000000000007E-3</c:v>
                </c:pt>
                <c:pt idx="7">
                  <c:v>4.3106000000000004E-3</c:v>
                </c:pt>
                <c:pt idx="8">
                  <c:v>4.3031000000000015E-3</c:v>
                </c:pt>
                <c:pt idx="9">
                  <c:v>4.227100000000001E-3</c:v>
                </c:pt>
                <c:pt idx="10">
                  <c:v>3.8753000000000008E-3</c:v>
                </c:pt>
                <c:pt idx="11">
                  <c:v>3.1816000000000006E-3</c:v>
                </c:pt>
                <c:pt idx="12">
                  <c:v>3.1708000000000005E-3</c:v>
                </c:pt>
                <c:pt idx="13">
                  <c:v>3.0460000000000005E-3</c:v>
                </c:pt>
                <c:pt idx="14">
                  <c:v>2.788500000000001E-3</c:v>
                </c:pt>
                <c:pt idx="15">
                  <c:v>2.4681000000000008E-3</c:v>
                </c:pt>
                <c:pt idx="16">
                  <c:v>2.3114000000000003E-3</c:v>
                </c:pt>
                <c:pt idx="17">
                  <c:v>1.9255000000000006E-3</c:v>
                </c:pt>
                <c:pt idx="18">
                  <c:v>1.3285000000000005E-3</c:v>
                </c:pt>
                <c:pt idx="19">
                  <c:v>8.3160000000000016E-4</c:v>
                </c:pt>
                <c:pt idx="20">
                  <c:v>4.9945000000000013E-4</c:v>
                </c:pt>
                <c:pt idx="21">
                  <c:v>4.675800000000001E-4</c:v>
                </c:pt>
                <c:pt idx="22">
                  <c:v>4.2915000000000005E-4</c:v>
                </c:pt>
                <c:pt idx="23">
                  <c:v>3.9199000000000016E-4</c:v>
                </c:pt>
                <c:pt idx="24">
                  <c:v>3.5233000000000009E-4</c:v>
                </c:pt>
                <c:pt idx="25">
                  <c:v>2.9677000000000007E-4</c:v>
                </c:pt>
                <c:pt idx="26">
                  <c:v>2.4541000000000005E-4</c:v>
                </c:pt>
                <c:pt idx="27">
                  <c:v>2.2857000000000004E-4</c:v>
                </c:pt>
                <c:pt idx="28">
                  <c:v>2.0816000000000004E-4</c:v>
                </c:pt>
                <c:pt idx="29">
                  <c:v>1.7767000000000003E-4</c:v>
                </c:pt>
              </c:numCache>
            </c:numRef>
          </c:val>
        </c:ser>
        <c:ser>
          <c:idx val="1"/>
          <c:order val="1"/>
          <c:tx>
            <c:v>Rrs_classic</c:v>
          </c:tx>
          <c:marker>
            <c:symbol val="none"/>
          </c:marker>
          <c:val>
            <c:numRef>
              <c:f>Rrs!$G$5:$G$34</c:f>
              <c:numCache>
                <c:formatCode>0.00E+00</c:formatCode>
                <c:ptCount val="30"/>
                <c:pt idx="0">
                  <c:v>5.328900000000001E-3</c:v>
                </c:pt>
                <c:pt idx="1">
                  <c:v>4.8225000000000013E-3</c:v>
                </c:pt>
                <c:pt idx="2">
                  <c:v>4.4594000000000014E-3</c:v>
                </c:pt>
                <c:pt idx="3">
                  <c:v>4.042200000000001E-3</c:v>
                </c:pt>
                <c:pt idx="4">
                  <c:v>3.870000000000001E-3</c:v>
                </c:pt>
                <c:pt idx="5">
                  <c:v>3.7708000000000008E-3</c:v>
                </c:pt>
                <c:pt idx="6">
                  <c:v>3.6753000000000007E-3</c:v>
                </c:pt>
                <c:pt idx="7">
                  <c:v>3.6985000000000013E-3</c:v>
                </c:pt>
                <c:pt idx="8">
                  <c:v>3.6385000000000011E-3</c:v>
                </c:pt>
                <c:pt idx="9">
                  <c:v>3.4895000000000008E-3</c:v>
                </c:pt>
                <c:pt idx="10">
                  <c:v>3.1317000000000007E-3</c:v>
                </c:pt>
                <c:pt idx="11">
                  <c:v>2.5897000000000008E-3</c:v>
                </c:pt>
                <c:pt idx="12">
                  <c:v>2.5840000000000008E-3</c:v>
                </c:pt>
                <c:pt idx="13">
                  <c:v>2.4936000000000008E-3</c:v>
                </c:pt>
                <c:pt idx="14">
                  <c:v>2.3305000000000005E-3</c:v>
                </c:pt>
                <c:pt idx="15">
                  <c:v>2.1104000000000001E-3</c:v>
                </c:pt>
                <c:pt idx="16">
                  <c:v>1.9991000000000002E-3</c:v>
                </c:pt>
                <c:pt idx="17">
                  <c:v>1.6752000000000002E-3</c:v>
                </c:pt>
                <c:pt idx="18">
                  <c:v>1.1772000000000002E-3</c:v>
                </c:pt>
                <c:pt idx="19">
                  <c:v>7.6233000000000019E-4</c:v>
                </c:pt>
                <c:pt idx="20">
                  <c:v>4.6102000000000008E-4</c:v>
                </c:pt>
                <c:pt idx="21">
                  <c:v>4.293600000000001E-4</c:v>
                </c:pt>
                <c:pt idx="22">
                  <c:v>3.8926000000000016E-4</c:v>
                </c:pt>
                <c:pt idx="23">
                  <c:v>3.5113000000000012E-4</c:v>
                </c:pt>
                <c:pt idx="24">
                  <c:v>3.1458000000000012E-4</c:v>
                </c:pt>
                <c:pt idx="25">
                  <c:v>2.6270000000000004E-4</c:v>
                </c:pt>
                <c:pt idx="26">
                  <c:v>2.1505000000000005E-4</c:v>
                </c:pt>
                <c:pt idx="27">
                  <c:v>1.9984000000000004E-4</c:v>
                </c:pt>
                <c:pt idx="28">
                  <c:v>1.8081000000000003E-4</c:v>
                </c:pt>
                <c:pt idx="29">
                  <c:v>1.5403000000000004E-4</c:v>
                </c:pt>
              </c:numCache>
            </c:numRef>
          </c:val>
        </c:ser>
        <c:dLbls/>
        <c:marker val="1"/>
        <c:axId val="128550400"/>
        <c:axId val="128552320"/>
      </c:lineChart>
      <c:catAx>
        <c:axId val="1285504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Wavelength (</a:t>
                </a:r>
                <a:r>
                  <a:rPr lang="el-GR" sz="1200">
                    <a:latin typeface="Times New Roman"/>
                    <a:cs typeface="Times New Roman"/>
                  </a:rPr>
                  <a:t>λ</a:t>
                </a:r>
                <a:r>
                  <a:rPr lang="en-US" sz="1200">
                    <a:latin typeface="Times New Roman"/>
                    <a:cs typeface="Times New Roman"/>
                  </a:rPr>
                  <a:t>) nm</a:t>
                </a:r>
                <a:endParaRPr lang="en-US" sz="12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8552320"/>
        <c:crosses val="autoZero"/>
        <c:auto val="1"/>
        <c:lblAlgn val="ctr"/>
        <c:lblOffset val="100"/>
        <c:tickLblSkip val="2"/>
      </c:catAx>
      <c:valAx>
        <c:axId val="12855232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Rrs (1/sr)</a:t>
                </a:r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85504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Rrs as a Function of </a:t>
            </a:r>
            <a:r>
              <a:rPr lang="el-GR">
                <a:latin typeface="Times New Roman"/>
                <a:cs typeface="Times New Roman"/>
              </a:rPr>
              <a:t>λ</a:t>
            </a:r>
            <a:r>
              <a:rPr lang="en-US">
                <a:latin typeface="Times New Roman"/>
                <a:cs typeface="Times New Roman"/>
              </a:rPr>
              <a:t> and Mineral</a:t>
            </a:r>
            <a:r>
              <a:rPr lang="en-US" baseline="0">
                <a:latin typeface="Times New Roman"/>
                <a:cs typeface="Times New Roman"/>
              </a:rPr>
              <a:t> Concentration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0</c:v>
                </c:pt>
              </c:strCache>
            </c:strRef>
          </c:tx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Sheet1!$B$2:$B$16</c:f>
              <c:numCache>
                <c:formatCode>0.00E+00</c:formatCode>
                <c:ptCount val="15"/>
                <c:pt idx="0">
                  <c:v>8.265500000000002E-3</c:v>
                </c:pt>
                <c:pt idx="1">
                  <c:v>6.431000000000001E-3</c:v>
                </c:pt>
                <c:pt idx="2">
                  <c:v>6.2315000000000001E-3</c:v>
                </c:pt>
                <c:pt idx="3">
                  <c:v>6.451000000000001E-3</c:v>
                </c:pt>
                <c:pt idx="4">
                  <c:v>7.1847000000000013E-3</c:v>
                </c:pt>
                <c:pt idx="5">
                  <c:v>7.9867000000000011E-3</c:v>
                </c:pt>
                <c:pt idx="6">
                  <c:v>9.374600000000002E-3</c:v>
                </c:pt>
                <c:pt idx="7">
                  <c:v>1.0750000000000003E-2</c:v>
                </c:pt>
                <c:pt idx="8">
                  <c:v>1.1465000000000001E-2</c:v>
                </c:pt>
                <c:pt idx="9">
                  <c:v>7.4922000000000009E-3</c:v>
                </c:pt>
                <c:pt idx="10">
                  <c:v>4.6125000000000003E-3</c:v>
                </c:pt>
                <c:pt idx="11">
                  <c:v>3.8138000000000009E-3</c:v>
                </c:pt>
                <c:pt idx="12">
                  <c:v>3.1125000000000002E-3</c:v>
                </c:pt>
                <c:pt idx="13">
                  <c:v>1.9729000000000001E-3</c:v>
                </c:pt>
                <c:pt idx="14">
                  <c:v>2.1077000000000005E-3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0.25</c:v>
                </c:pt>
              </c:strCache>
            </c:strRef>
          </c:tx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Sheet1!$C$2:$C$16</c:f>
              <c:numCache>
                <c:formatCode>0.00E+00</c:formatCode>
                <c:ptCount val="15"/>
                <c:pt idx="0">
                  <c:v>5.8764000000000012E-3</c:v>
                </c:pt>
                <c:pt idx="1">
                  <c:v>4.7538000000000007E-3</c:v>
                </c:pt>
                <c:pt idx="2">
                  <c:v>4.4130000000000011E-3</c:v>
                </c:pt>
                <c:pt idx="3">
                  <c:v>4.4147000000000006E-3</c:v>
                </c:pt>
                <c:pt idx="4">
                  <c:v>4.5529000000000012E-3</c:v>
                </c:pt>
                <c:pt idx="5">
                  <c:v>4.1151000000000009E-3</c:v>
                </c:pt>
                <c:pt idx="6">
                  <c:v>4.0440000000000007E-3</c:v>
                </c:pt>
                <c:pt idx="7">
                  <c:v>3.7891000000000005E-3</c:v>
                </c:pt>
                <c:pt idx="8">
                  <c:v>3.4049000000000006E-3</c:v>
                </c:pt>
                <c:pt idx="9">
                  <c:v>1.8430000000000005E-3</c:v>
                </c:pt>
                <c:pt idx="10">
                  <c:v>9.6898000000000015E-4</c:v>
                </c:pt>
                <c:pt idx="11">
                  <c:v>8.1915000000000015E-4</c:v>
                </c:pt>
                <c:pt idx="12">
                  <c:v>6.6613000000000024E-4</c:v>
                </c:pt>
                <c:pt idx="13">
                  <c:v>4.5364000000000011E-4</c:v>
                </c:pt>
                <c:pt idx="14">
                  <c:v>4.181700000000001E-4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0.5</c:v>
                </c:pt>
              </c:strCache>
            </c:strRef>
          </c:tx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Sheet1!$D$2:$D$16</c:f>
              <c:numCache>
                <c:formatCode>0.00E+00</c:formatCode>
                <c:ptCount val="15"/>
                <c:pt idx="0">
                  <c:v>6.3241000000000009E-3</c:v>
                </c:pt>
                <c:pt idx="1">
                  <c:v>5.0938000000000008E-3</c:v>
                </c:pt>
                <c:pt idx="2">
                  <c:v>4.7729000000000009E-3</c:v>
                </c:pt>
                <c:pt idx="3">
                  <c:v>4.8130000000000013E-3</c:v>
                </c:pt>
                <c:pt idx="4">
                  <c:v>5.0379000000000005E-3</c:v>
                </c:pt>
                <c:pt idx="5">
                  <c:v>4.7062000000000007E-3</c:v>
                </c:pt>
                <c:pt idx="6">
                  <c:v>4.7469000000000009E-3</c:v>
                </c:pt>
                <c:pt idx="7">
                  <c:v>4.5637000000000021E-3</c:v>
                </c:pt>
                <c:pt idx="8">
                  <c:v>4.1807000000000016E-3</c:v>
                </c:pt>
                <c:pt idx="9">
                  <c:v>2.2953000000000006E-3</c:v>
                </c:pt>
                <c:pt idx="10">
                  <c:v>1.2205000000000004E-3</c:v>
                </c:pt>
                <c:pt idx="11">
                  <c:v>1.0317000000000002E-3</c:v>
                </c:pt>
                <c:pt idx="12">
                  <c:v>8.403900000000001E-4</c:v>
                </c:pt>
                <c:pt idx="13">
                  <c:v>5.6963000000000022E-4</c:v>
                </c:pt>
                <c:pt idx="14">
                  <c:v>5.3179000000000008E-4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1</c:v>
                </c:pt>
              </c:strCache>
            </c:strRef>
          </c:tx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Sheet1!$E$2:$E$16</c:f>
              <c:numCache>
                <c:formatCode>0.00E+00</c:formatCode>
                <c:ptCount val="15"/>
                <c:pt idx="0">
                  <c:v>6.8328000000000009E-3</c:v>
                </c:pt>
                <c:pt idx="1">
                  <c:v>5.4682000000000012E-3</c:v>
                </c:pt>
                <c:pt idx="2">
                  <c:v>5.1724000000000015E-3</c:v>
                </c:pt>
                <c:pt idx="3">
                  <c:v>5.2567000000000004E-3</c:v>
                </c:pt>
                <c:pt idx="4">
                  <c:v>5.5910000000000014E-3</c:v>
                </c:pt>
                <c:pt idx="5">
                  <c:v>5.4308000000000004E-3</c:v>
                </c:pt>
                <c:pt idx="6">
                  <c:v>5.6537000000000011E-3</c:v>
                </c:pt>
                <c:pt idx="7">
                  <c:v>5.6172000000000001E-3</c:v>
                </c:pt>
                <c:pt idx="8">
                  <c:v>5.2783000000000005E-3</c:v>
                </c:pt>
                <c:pt idx="9">
                  <c:v>2.9600000000000008E-3</c:v>
                </c:pt>
                <c:pt idx="10">
                  <c:v>1.5992000000000003E-3</c:v>
                </c:pt>
                <c:pt idx="11">
                  <c:v>1.3500000000000003E-3</c:v>
                </c:pt>
                <c:pt idx="12">
                  <c:v>1.1009000000000004E-3</c:v>
                </c:pt>
                <c:pt idx="13">
                  <c:v>7.4055000000000008E-4</c:v>
                </c:pt>
                <c:pt idx="14">
                  <c:v>7.0330000000000002E-4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</c:v>
                </c:pt>
              </c:strCache>
            </c:strRef>
          </c:tx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Sheet1!$F$2:$F$16</c:f>
              <c:numCache>
                <c:formatCode>0.00E+00</c:formatCode>
                <c:ptCount val="15"/>
                <c:pt idx="0">
                  <c:v>7.3517000000000009E-3</c:v>
                </c:pt>
                <c:pt idx="1">
                  <c:v>5.835700000000001E-3</c:v>
                </c:pt>
                <c:pt idx="2">
                  <c:v>5.5690000000000019E-3</c:v>
                </c:pt>
                <c:pt idx="3">
                  <c:v>5.6994000000000012E-3</c:v>
                </c:pt>
                <c:pt idx="4">
                  <c:v>6.1586000000000011E-3</c:v>
                </c:pt>
                <c:pt idx="5">
                  <c:v>6.2426000000000009E-3</c:v>
                </c:pt>
                <c:pt idx="6">
                  <c:v>6.7362000000000003E-3</c:v>
                </c:pt>
                <c:pt idx="7">
                  <c:v>6.9635000000000018E-3</c:v>
                </c:pt>
                <c:pt idx="8">
                  <c:v>6.7579000000000007E-3</c:v>
                </c:pt>
                <c:pt idx="9">
                  <c:v>3.9106000000000002E-3</c:v>
                </c:pt>
                <c:pt idx="10">
                  <c:v>2.1632000000000005E-3</c:v>
                </c:pt>
                <c:pt idx="11">
                  <c:v>1.8199000000000006E-3</c:v>
                </c:pt>
                <c:pt idx="12">
                  <c:v>1.4850000000000004E-3</c:v>
                </c:pt>
                <c:pt idx="13">
                  <c:v>9.8738000000000016E-4</c:v>
                </c:pt>
                <c:pt idx="14">
                  <c:v>9.5999000000000019E-4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5</c:v>
                </c:pt>
              </c:strCache>
            </c:strRef>
          </c:tx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Sheet1!$G$2:$G$16</c:f>
              <c:numCache>
                <c:formatCode>0.00E+00</c:formatCode>
                <c:ptCount val="15"/>
                <c:pt idx="0">
                  <c:v>7.9465000000000022E-3</c:v>
                </c:pt>
                <c:pt idx="1">
                  <c:v>6.2341999999999996E-3</c:v>
                </c:pt>
                <c:pt idx="2">
                  <c:v>6.007300000000001E-3</c:v>
                </c:pt>
                <c:pt idx="3">
                  <c:v>6.1934000000000017E-3</c:v>
                </c:pt>
                <c:pt idx="4">
                  <c:v>6.8190000000000013E-3</c:v>
                </c:pt>
                <c:pt idx="5">
                  <c:v>7.3064000000000011E-3</c:v>
                </c:pt>
                <c:pt idx="6">
                  <c:v>8.2835000000000027E-3</c:v>
                </c:pt>
                <c:pt idx="7">
                  <c:v>9.0832000000000013E-3</c:v>
                </c:pt>
                <c:pt idx="8">
                  <c:v>9.2840000000000023E-3</c:v>
                </c:pt>
                <c:pt idx="9">
                  <c:v>5.7118000000000004E-3</c:v>
                </c:pt>
                <c:pt idx="10">
                  <c:v>3.3215000000000007E-3</c:v>
                </c:pt>
                <c:pt idx="11">
                  <c:v>2.7714000000000007E-3</c:v>
                </c:pt>
                <c:pt idx="12">
                  <c:v>2.2615000000000009E-3</c:v>
                </c:pt>
                <c:pt idx="13">
                  <c:v>1.4691000000000005E-3</c:v>
                </c:pt>
                <c:pt idx="14">
                  <c:v>1.4945000000000006E-3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10</c:v>
                </c:pt>
              </c:strCache>
            </c:strRef>
          </c:tx>
          <c:marker>
            <c:symbol val="none"/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Sheet1!$H$2:$H$16</c:f>
              <c:numCache>
                <c:formatCode>0.00E+00</c:formatCode>
                <c:ptCount val="15"/>
                <c:pt idx="0">
                  <c:v>8.265500000000002E-3</c:v>
                </c:pt>
                <c:pt idx="1">
                  <c:v>6.431000000000001E-3</c:v>
                </c:pt>
                <c:pt idx="2">
                  <c:v>6.2315000000000001E-3</c:v>
                </c:pt>
                <c:pt idx="3">
                  <c:v>6.451000000000001E-3</c:v>
                </c:pt>
                <c:pt idx="4">
                  <c:v>7.1847000000000013E-3</c:v>
                </c:pt>
                <c:pt idx="5">
                  <c:v>7.9867000000000011E-3</c:v>
                </c:pt>
                <c:pt idx="6">
                  <c:v>9.374600000000002E-3</c:v>
                </c:pt>
                <c:pt idx="7">
                  <c:v>1.0750000000000003E-2</c:v>
                </c:pt>
                <c:pt idx="8">
                  <c:v>1.1465000000000001E-2</c:v>
                </c:pt>
                <c:pt idx="9">
                  <c:v>7.4922000000000009E-3</c:v>
                </c:pt>
                <c:pt idx="10">
                  <c:v>4.6125000000000003E-3</c:v>
                </c:pt>
                <c:pt idx="11">
                  <c:v>3.8138000000000009E-3</c:v>
                </c:pt>
                <c:pt idx="12">
                  <c:v>3.1125000000000002E-3</c:v>
                </c:pt>
                <c:pt idx="13">
                  <c:v>1.9729000000000001E-3</c:v>
                </c:pt>
                <c:pt idx="14">
                  <c:v>2.1077000000000005E-3</c:v>
                </c:pt>
              </c:numCache>
            </c:numRef>
          </c:val>
        </c:ser>
        <c:dLbls/>
        <c:marker val="1"/>
        <c:axId val="128707968"/>
        <c:axId val="128587264"/>
      </c:lineChart>
      <c:catAx>
        <c:axId val="1287079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 Wavelength (</a:t>
                </a:r>
                <a:r>
                  <a:rPr lang="el-GR" sz="1200"/>
                  <a:t>λ</a:t>
                </a:r>
                <a:r>
                  <a:rPr lang="en-US" sz="1200"/>
                  <a:t>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8587264"/>
        <c:crosses val="autoZero"/>
        <c:auto val="1"/>
        <c:lblAlgn val="ctr"/>
        <c:lblOffset val="100"/>
        <c:tickLblSkip val="1"/>
      </c:catAx>
      <c:valAx>
        <c:axId val="12858726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Rrs (1/sr)</a:t>
                </a:r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870796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Rrs vs. Wavelength</a:t>
            </a:r>
          </a:p>
        </c:rich>
      </c:tx>
      <c:layout>
        <c:manualLayout>
          <c:xMode val="edge"/>
          <c:yMode val="edge"/>
          <c:x val="0.52545414680128488"/>
          <c:y val="3.7606847730492714E-2"/>
        </c:manualLayout>
      </c:layout>
      <c:overlay val="1"/>
    </c:title>
    <c:plotArea>
      <c:layout/>
      <c:lineChart>
        <c:grouping val="standard"/>
        <c:ser>
          <c:idx val="0"/>
          <c:order val="0"/>
          <c:tx>
            <c:v>5m</c:v>
          </c:tx>
          <c:marker>
            <c:symbol val="none"/>
          </c:marker>
          <c:cat>
            <c:numRef>
              <c:f>'5'!$A$5:$A$19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'5'!$B$5:$B$19</c:f>
              <c:numCache>
                <c:formatCode>0.00E+00</c:formatCode>
                <c:ptCount val="15"/>
                <c:pt idx="0">
                  <c:v>2.2597000000000006E-2</c:v>
                </c:pt>
                <c:pt idx="1">
                  <c:v>2.7147000000000004E-2</c:v>
                </c:pt>
                <c:pt idx="2">
                  <c:v>3.1401000000000005E-2</c:v>
                </c:pt>
                <c:pt idx="3">
                  <c:v>3.685900000000001E-2</c:v>
                </c:pt>
                <c:pt idx="4">
                  <c:v>4.1373000000000014E-2</c:v>
                </c:pt>
                <c:pt idx="5">
                  <c:v>3.8544000000000002E-2</c:v>
                </c:pt>
                <c:pt idx="6">
                  <c:v>3.7458000000000005E-2</c:v>
                </c:pt>
                <c:pt idx="7">
                  <c:v>3.6635000000000008E-2</c:v>
                </c:pt>
                <c:pt idx="8">
                  <c:v>3.4433000000000005E-2</c:v>
                </c:pt>
                <c:pt idx="9">
                  <c:v>1.7845000000000003E-2</c:v>
                </c:pt>
                <c:pt idx="10">
                  <c:v>4.8745000000000004E-3</c:v>
                </c:pt>
                <c:pt idx="11">
                  <c:v>3.8613000000000011E-3</c:v>
                </c:pt>
                <c:pt idx="12">
                  <c:v>2.464200000000001E-3</c:v>
                </c:pt>
                <c:pt idx="13">
                  <c:v>9.5351000000000019E-4</c:v>
                </c:pt>
                <c:pt idx="14">
                  <c:v>4.9419000000000004E-4</c:v>
                </c:pt>
              </c:numCache>
            </c:numRef>
          </c:val>
        </c:ser>
        <c:ser>
          <c:idx val="1"/>
          <c:order val="1"/>
          <c:tx>
            <c:v>10m</c:v>
          </c:tx>
          <c:marker>
            <c:symbol val="none"/>
          </c:marker>
          <c:cat>
            <c:numRef>
              <c:f>'5'!$A$5:$A$19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'10'!$B$5:$B$19</c:f>
              <c:numCache>
                <c:formatCode>0.00E+00</c:formatCode>
                <c:ptCount val="15"/>
                <c:pt idx="0">
                  <c:v>1.0914000000000002E-2</c:v>
                </c:pt>
                <c:pt idx="1">
                  <c:v>1.3892000000000003E-2</c:v>
                </c:pt>
                <c:pt idx="2">
                  <c:v>1.6689000000000002E-2</c:v>
                </c:pt>
                <c:pt idx="3">
                  <c:v>2.0886000000000002E-2</c:v>
                </c:pt>
                <c:pt idx="4">
                  <c:v>2.4370000000000006E-2</c:v>
                </c:pt>
                <c:pt idx="5">
                  <c:v>2.0316000000000004E-2</c:v>
                </c:pt>
                <c:pt idx="6">
                  <c:v>1.8251000000000003E-2</c:v>
                </c:pt>
                <c:pt idx="7">
                  <c:v>1.6525000000000005E-2</c:v>
                </c:pt>
                <c:pt idx="8">
                  <c:v>1.3951000000000002E-2</c:v>
                </c:pt>
                <c:pt idx="9">
                  <c:v>3.9795000000000004E-3</c:v>
                </c:pt>
                <c:pt idx="10">
                  <c:v>5.1179000000000014E-4</c:v>
                </c:pt>
                <c:pt idx="11">
                  <c:v>3.7446000000000012E-4</c:v>
                </c:pt>
                <c:pt idx="12">
                  <c:v>2.3966000000000002E-4</c:v>
                </c:pt>
                <c:pt idx="13">
                  <c:v>1.3744000000000004E-4</c:v>
                </c:pt>
                <c:pt idx="14">
                  <c:v>1.0643000000000001E-4</c:v>
                </c:pt>
              </c:numCache>
            </c:numRef>
          </c:val>
        </c:ser>
        <c:ser>
          <c:idx val="2"/>
          <c:order val="2"/>
          <c:tx>
            <c:v>20m</c:v>
          </c:tx>
          <c:marker>
            <c:symbol val="none"/>
          </c:marker>
          <c:cat>
            <c:numRef>
              <c:f>'5'!$A$5:$A$19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'20'!$B$5:$B$19</c:f>
              <c:numCache>
                <c:formatCode>0.00E+00</c:formatCode>
                <c:ptCount val="15"/>
                <c:pt idx="0">
                  <c:v>4.4685000000000011E-3</c:v>
                </c:pt>
                <c:pt idx="1">
                  <c:v>5.3534000000000012E-3</c:v>
                </c:pt>
                <c:pt idx="2">
                  <c:v>6.2511000000000008E-3</c:v>
                </c:pt>
                <c:pt idx="3">
                  <c:v>8.1282000000000004E-3</c:v>
                </c:pt>
                <c:pt idx="4">
                  <c:v>9.7997000000000015E-3</c:v>
                </c:pt>
                <c:pt idx="5">
                  <c:v>6.8004000000000016E-3</c:v>
                </c:pt>
                <c:pt idx="6">
                  <c:v>5.3394000000000011E-3</c:v>
                </c:pt>
                <c:pt idx="7">
                  <c:v>4.2491000000000013E-3</c:v>
                </c:pt>
                <c:pt idx="8">
                  <c:v>3.0508000000000006E-3</c:v>
                </c:pt>
                <c:pt idx="9">
                  <c:v>6.9740000000000015E-4</c:v>
                </c:pt>
                <c:pt idx="10">
                  <c:v>2.7684000000000004E-4</c:v>
                </c:pt>
                <c:pt idx="11">
                  <c:v>2.3206000000000002E-4</c:v>
                </c:pt>
                <c:pt idx="12">
                  <c:v>1.8488000000000003E-4</c:v>
                </c:pt>
                <c:pt idx="13">
                  <c:v>1.3043000000000004E-4</c:v>
                </c:pt>
                <c:pt idx="14">
                  <c:v>1.0490000000000002E-4</c:v>
                </c:pt>
              </c:numCache>
            </c:numRef>
          </c:val>
        </c:ser>
        <c:ser>
          <c:idx val="3"/>
          <c:order val="3"/>
          <c:tx>
            <c:v>30m</c:v>
          </c:tx>
          <c:marker>
            <c:symbol val="none"/>
          </c:marker>
          <c:cat>
            <c:numRef>
              <c:f>'5'!$A$5:$A$19</c:f>
              <c:numCache>
                <c:formatCode>General</c:formatCode>
                <c:ptCount val="15"/>
                <c:pt idx="0">
                  <c:v>410</c:v>
                </c:pt>
                <c:pt idx="1">
                  <c:v>430</c:v>
                </c:pt>
                <c:pt idx="2">
                  <c:v>450</c:v>
                </c:pt>
                <c:pt idx="3">
                  <c:v>470</c:v>
                </c:pt>
                <c:pt idx="4">
                  <c:v>490</c:v>
                </c:pt>
                <c:pt idx="5">
                  <c:v>510</c:v>
                </c:pt>
                <c:pt idx="6">
                  <c:v>530</c:v>
                </c:pt>
                <c:pt idx="7">
                  <c:v>550</c:v>
                </c:pt>
                <c:pt idx="8">
                  <c:v>570</c:v>
                </c:pt>
                <c:pt idx="9">
                  <c:v>590</c:v>
                </c:pt>
                <c:pt idx="10">
                  <c:v>610</c:v>
                </c:pt>
                <c:pt idx="11">
                  <c:v>630</c:v>
                </c:pt>
                <c:pt idx="12">
                  <c:v>650</c:v>
                </c:pt>
                <c:pt idx="13">
                  <c:v>670</c:v>
                </c:pt>
                <c:pt idx="14">
                  <c:v>690</c:v>
                </c:pt>
              </c:numCache>
            </c:numRef>
          </c:cat>
          <c:val>
            <c:numRef>
              <c:f>'30'!$B$5:$B$19</c:f>
              <c:numCache>
                <c:formatCode>0.00E+00</c:formatCode>
                <c:ptCount val="15"/>
                <c:pt idx="0">
                  <c:v>3.4738000000000008E-3</c:v>
                </c:pt>
                <c:pt idx="1">
                  <c:v>3.6556000000000006E-3</c:v>
                </c:pt>
                <c:pt idx="2">
                  <c:v>3.8160000000000008E-3</c:v>
                </c:pt>
                <c:pt idx="3">
                  <c:v>4.5159000000000006E-3</c:v>
                </c:pt>
                <c:pt idx="4">
                  <c:v>5.1594000000000015E-3</c:v>
                </c:pt>
                <c:pt idx="5">
                  <c:v>3.3480000000000007E-3</c:v>
                </c:pt>
                <c:pt idx="6">
                  <c:v>2.5008000000000005E-3</c:v>
                </c:pt>
                <c:pt idx="7">
                  <c:v>1.9272000000000004E-3</c:v>
                </c:pt>
                <c:pt idx="8">
                  <c:v>1.3958000000000004E-3</c:v>
                </c:pt>
                <c:pt idx="9">
                  <c:v>5.7064000000000008E-4</c:v>
                </c:pt>
                <c:pt idx="10">
                  <c:v>2.7621000000000004E-4</c:v>
                </c:pt>
                <c:pt idx="11">
                  <c:v>2.3184000000000003E-4</c:v>
                </c:pt>
                <c:pt idx="12">
                  <c:v>1.8485000000000002E-4</c:v>
                </c:pt>
                <c:pt idx="13">
                  <c:v>1.3043000000000004E-4</c:v>
                </c:pt>
                <c:pt idx="14">
                  <c:v>1.0490000000000002E-4</c:v>
                </c:pt>
              </c:numCache>
            </c:numRef>
          </c:val>
        </c:ser>
        <c:ser>
          <c:idx val="4"/>
          <c:order val="4"/>
          <c:tx>
            <c:v>30m_infinite</c:v>
          </c:tx>
          <c:marker>
            <c:symbol val="none"/>
          </c:marker>
          <c:val>
            <c:numRef>
              <c:f>'30infinite'!$B$5:$B$19</c:f>
              <c:numCache>
                <c:formatCode>0.00E+00</c:formatCode>
                <c:ptCount val="15"/>
                <c:pt idx="0">
                  <c:v>3.3004000000000002E-3</c:v>
                </c:pt>
                <c:pt idx="1">
                  <c:v>3.2522000000000007E-3</c:v>
                </c:pt>
                <c:pt idx="2">
                  <c:v>3.1046000000000003E-3</c:v>
                </c:pt>
                <c:pt idx="3">
                  <c:v>3.1403000000000004E-3</c:v>
                </c:pt>
                <c:pt idx="4">
                  <c:v>3.0571000000000005E-3</c:v>
                </c:pt>
                <c:pt idx="5">
                  <c:v>2.1996000000000003E-3</c:v>
                </c:pt>
                <c:pt idx="6">
                  <c:v>1.7239000000000004E-3</c:v>
                </c:pt>
                <c:pt idx="7">
                  <c:v>1.4010000000000003E-3</c:v>
                </c:pt>
                <c:pt idx="8">
                  <c:v>1.1077000000000003E-3</c:v>
                </c:pt>
                <c:pt idx="9">
                  <c:v>5.6566000000000016E-4</c:v>
                </c:pt>
                <c:pt idx="10">
                  <c:v>2.7621000000000004E-4</c:v>
                </c:pt>
                <c:pt idx="11">
                  <c:v>2.3184000000000003E-4</c:v>
                </c:pt>
                <c:pt idx="12">
                  <c:v>1.8485000000000002E-4</c:v>
                </c:pt>
                <c:pt idx="13">
                  <c:v>1.3043000000000004E-4</c:v>
                </c:pt>
                <c:pt idx="14">
                  <c:v>1.0490000000000002E-4</c:v>
                </c:pt>
              </c:numCache>
            </c:numRef>
          </c:val>
        </c:ser>
        <c:dLbls/>
        <c:marker val="1"/>
        <c:axId val="134040576"/>
        <c:axId val="134055040"/>
      </c:lineChart>
      <c:catAx>
        <c:axId val="1340405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Wavelength</a:t>
                </a:r>
                <a:r>
                  <a:rPr lang="en-US" sz="1200" baseline="0"/>
                  <a:t> (nm)</a:t>
                </a:r>
                <a:endParaRPr lang="en-US" sz="120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055040"/>
        <c:crosses val="autoZero"/>
        <c:auto val="1"/>
        <c:lblAlgn val="ctr"/>
        <c:lblOffset val="100"/>
      </c:catAx>
      <c:valAx>
        <c:axId val="1340550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 dirty="0" err="1"/>
                  <a:t>Rrs</a:t>
                </a:r>
                <a:r>
                  <a:rPr lang="en-US" sz="1200" dirty="0"/>
                  <a:t> </a:t>
                </a:r>
                <a:r>
                  <a:rPr lang="en-US" sz="1200" dirty="0" smtClean="0"/>
                  <a:t>(1/</a:t>
                </a:r>
                <a:r>
                  <a:rPr lang="en-US" sz="1200" dirty="0" err="1" smtClean="0"/>
                  <a:t>sr</a:t>
                </a:r>
                <a:r>
                  <a:rPr lang="en-US" sz="1200" dirty="0" smtClean="0"/>
                  <a:t>)</a:t>
                </a:r>
                <a:endParaRPr lang="en-US" sz="1200" dirty="0"/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04057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Kd (550 nm) vs. depth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kd_5m</c:v>
          </c:tx>
          <c:marker>
            <c:symbol val="none"/>
          </c:marker>
          <c:val>
            <c:numRef>
              <c:f>'Kd5'!$B$12:$G$12</c:f>
              <c:numCache>
                <c:formatCode>0.00E+00</c:formatCode>
                <c:ptCount val="6"/>
                <c:pt idx="0">
                  <c:v>9.0422000000000016E-2</c:v>
                </c:pt>
                <c:pt idx="1">
                  <c:v>8.842800000000002E-2</c:v>
                </c:pt>
                <c:pt idx="2">
                  <c:v>8.7615000000000026E-2</c:v>
                </c:pt>
                <c:pt idx="3">
                  <c:v>8.6963000000000026E-2</c:v>
                </c:pt>
                <c:pt idx="4">
                  <c:v>8.6227000000000026E-2</c:v>
                </c:pt>
                <c:pt idx="5">
                  <c:v>8.4466000000000027E-2</c:v>
                </c:pt>
              </c:numCache>
            </c:numRef>
          </c:val>
        </c:ser>
        <c:ser>
          <c:idx val="1"/>
          <c:order val="1"/>
          <c:tx>
            <c:v>kd_10m</c:v>
          </c:tx>
          <c:marker>
            <c:symbol val="none"/>
          </c:marker>
          <c:val>
            <c:numRef>
              <c:f>'Kd10'!$B$12:$L$12</c:f>
              <c:numCache>
                <c:formatCode>0.00E+00</c:formatCode>
                <c:ptCount val="11"/>
                <c:pt idx="0">
                  <c:v>8.5345000000000018E-2</c:v>
                </c:pt>
                <c:pt idx="1">
                  <c:v>8.518000000000002E-2</c:v>
                </c:pt>
                <c:pt idx="2">
                  <c:v>8.5256000000000026E-2</c:v>
                </c:pt>
                <c:pt idx="3">
                  <c:v>8.5345000000000018E-2</c:v>
                </c:pt>
                <c:pt idx="4">
                  <c:v>8.5419000000000009E-2</c:v>
                </c:pt>
                <c:pt idx="5">
                  <c:v>8.5463000000000025E-2</c:v>
                </c:pt>
                <c:pt idx="6">
                  <c:v>8.5463000000000025E-2</c:v>
                </c:pt>
                <c:pt idx="7">
                  <c:v>8.5395000000000026E-2</c:v>
                </c:pt>
                <c:pt idx="8">
                  <c:v>8.5222000000000034E-2</c:v>
                </c:pt>
                <c:pt idx="9">
                  <c:v>8.4830000000000017E-2</c:v>
                </c:pt>
                <c:pt idx="10">
                  <c:v>8.332100000000002E-2</c:v>
                </c:pt>
              </c:numCache>
            </c:numRef>
          </c:val>
        </c:ser>
        <c:ser>
          <c:idx val="2"/>
          <c:order val="2"/>
          <c:tx>
            <c:v>kd_20m</c:v>
          </c:tx>
          <c:marker>
            <c:symbol val="none"/>
          </c:marker>
          <c:val>
            <c:numRef>
              <c:f>'Kd20'!$B$12:$V$12</c:f>
              <c:numCache>
                <c:formatCode>0.00E+00</c:formatCode>
                <c:ptCount val="21"/>
                <c:pt idx="0">
                  <c:v>8.352900000000002E-2</c:v>
                </c:pt>
                <c:pt idx="1">
                  <c:v>8.3956000000000017E-2</c:v>
                </c:pt>
                <c:pt idx="2">
                  <c:v>8.4329000000000015E-2</c:v>
                </c:pt>
                <c:pt idx="3">
                  <c:v>8.465300000000002E-2</c:v>
                </c:pt>
                <c:pt idx="4">
                  <c:v>8.4936000000000025E-2</c:v>
                </c:pt>
                <c:pt idx="5">
                  <c:v>8.5187000000000013E-2</c:v>
                </c:pt>
                <c:pt idx="6">
                  <c:v>8.5411000000000015E-2</c:v>
                </c:pt>
                <c:pt idx="7">
                  <c:v>8.5612000000000021E-2</c:v>
                </c:pt>
                <c:pt idx="8">
                  <c:v>8.5791000000000034E-2</c:v>
                </c:pt>
                <c:pt idx="9">
                  <c:v>8.5951000000000014E-2</c:v>
                </c:pt>
                <c:pt idx="10">
                  <c:v>8.6091000000000029E-2</c:v>
                </c:pt>
                <c:pt idx="11">
                  <c:v>8.6211000000000024E-2</c:v>
                </c:pt>
                <c:pt idx="12">
                  <c:v>8.6310000000000012E-2</c:v>
                </c:pt>
                <c:pt idx="13">
                  <c:v>8.6386000000000018E-2</c:v>
                </c:pt>
                <c:pt idx="14">
                  <c:v>8.6433000000000024E-2</c:v>
                </c:pt>
                <c:pt idx="15">
                  <c:v>8.6445000000000022E-2</c:v>
                </c:pt>
                <c:pt idx="16">
                  <c:v>8.6410000000000015E-2</c:v>
                </c:pt>
                <c:pt idx="17">
                  <c:v>8.6306000000000022E-2</c:v>
                </c:pt>
                <c:pt idx="18">
                  <c:v>8.6097000000000021E-2</c:v>
                </c:pt>
                <c:pt idx="19">
                  <c:v>8.5668000000000022E-2</c:v>
                </c:pt>
                <c:pt idx="20">
                  <c:v>8.4125000000000033E-2</c:v>
                </c:pt>
              </c:numCache>
            </c:numRef>
          </c:val>
        </c:ser>
        <c:ser>
          <c:idx val="3"/>
          <c:order val="3"/>
          <c:tx>
            <c:v>Kd_30m</c:v>
          </c:tx>
          <c:marker>
            <c:symbol val="none"/>
          </c:marker>
          <c:val>
            <c:numRef>
              <c:f>'Kd30'!$B$12:$AF$12</c:f>
              <c:numCache>
                <c:formatCode>0.00E+00</c:formatCode>
                <c:ptCount val="31"/>
                <c:pt idx="0">
                  <c:v>8.3346000000000017E-2</c:v>
                </c:pt>
                <c:pt idx="1">
                  <c:v>8.3829000000000015E-2</c:v>
                </c:pt>
                <c:pt idx="2">
                  <c:v>8.4232000000000029E-2</c:v>
                </c:pt>
                <c:pt idx="3">
                  <c:v>8.4579000000000015E-2</c:v>
                </c:pt>
                <c:pt idx="4">
                  <c:v>8.4883000000000014E-2</c:v>
                </c:pt>
                <c:pt idx="5">
                  <c:v>8.5154000000000021E-2</c:v>
                </c:pt>
                <c:pt idx="6">
                  <c:v>8.5398000000000016E-2</c:v>
                </c:pt>
                <c:pt idx="7">
                  <c:v>8.5620000000000029E-2</c:v>
                </c:pt>
                <c:pt idx="8">
                  <c:v>8.5823000000000024E-2</c:v>
                </c:pt>
                <c:pt idx="9">
                  <c:v>8.6009000000000016E-2</c:v>
                </c:pt>
                <c:pt idx="10">
                  <c:v>8.6181000000000021E-2</c:v>
                </c:pt>
                <c:pt idx="11">
                  <c:v>8.6340000000000014E-2</c:v>
                </c:pt>
                <c:pt idx="12">
                  <c:v>8.6487000000000008E-2</c:v>
                </c:pt>
                <c:pt idx="13">
                  <c:v>8.6623000000000033E-2</c:v>
                </c:pt>
                <c:pt idx="14">
                  <c:v>8.6749000000000021E-2</c:v>
                </c:pt>
                <c:pt idx="15">
                  <c:v>8.6864000000000025E-2</c:v>
                </c:pt>
                <c:pt idx="16">
                  <c:v>8.6971000000000021E-2</c:v>
                </c:pt>
                <c:pt idx="17">
                  <c:v>8.7067000000000019E-2</c:v>
                </c:pt>
                <c:pt idx="18">
                  <c:v>8.7153000000000022E-2</c:v>
                </c:pt>
                <c:pt idx="19">
                  <c:v>8.7229000000000029E-2</c:v>
                </c:pt>
                <c:pt idx="20">
                  <c:v>8.7293000000000037E-2</c:v>
                </c:pt>
                <c:pt idx="21">
                  <c:v>8.7344000000000019E-2</c:v>
                </c:pt>
                <c:pt idx="22">
                  <c:v>8.7380000000000013E-2</c:v>
                </c:pt>
                <c:pt idx="23">
                  <c:v>8.7397000000000016E-2</c:v>
                </c:pt>
                <c:pt idx="24">
                  <c:v>8.7390000000000023E-2</c:v>
                </c:pt>
                <c:pt idx="25">
                  <c:v>8.7351000000000012E-2</c:v>
                </c:pt>
                <c:pt idx="26">
                  <c:v>8.7268000000000026E-2</c:v>
                </c:pt>
                <c:pt idx="27">
                  <c:v>8.7120000000000031E-2</c:v>
                </c:pt>
                <c:pt idx="28">
                  <c:v>8.6869000000000016E-2</c:v>
                </c:pt>
                <c:pt idx="29">
                  <c:v>8.6401000000000019E-2</c:v>
                </c:pt>
                <c:pt idx="30">
                  <c:v>8.4821000000000021E-2</c:v>
                </c:pt>
              </c:numCache>
            </c:numRef>
          </c:val>
        </c:ser>
        <c:dLbls/>
        <c:marker val="1"/>
        <c:axId val="134120192"/>
        <c:axId val="134122112"/>
      </c:lineChart>
      <c:catAx>
        <c:axId val="1341201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Depth (m)</a:t>
                </a:r>
              </a:p>
            </c:rich>
          </c:tx>
          <c:layout/>
        </c:title>
        <c:numFmt formatCode="#,##0;\-#,##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122112"/>
        <c:crosses val="autoZero"/>
        <c:auto val="1"/>
        <c:lblAlgn val="ctr"/>
        <c:lblOffset val="100"/>
        <c:tickLblSkip val="5"/>
      </c:catAx>
      <c:valAx>
        <c:axId val="1341221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Kd (m-1)</a:t>
                </a:r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120192"/>
        <c:crossesAt val="0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Klu (550 nm) vs. depth</a:t>
            </a:r>
          </a:p>
        </c:rich>
      </c:tx>
      <c:layout/>
    </c:title>
    <c:plotArea>
      <c:layout/>
      <c:lineChart>
        <c:grouping val="standard"/>
        <c:ser>
          <c:idx val="2"/>
          <c:order val="0"/>
          <c:tx>
            <c:v>Klu_5m</c:v>
          </c:tx>
          <c:marker>
            <c:symbol val="none"/>
          </c:marker>
          <c:val>
            <c:numRef>
              <c:f>'Klu5'!$B$12:$G$12</c:f>
              <c:numCache>
                <c:formatCode>0.00E+00</c:formatCode>
                <c:ptCount val="6"/>
                <c:pt idx="0">
                  <c:v>-6.9539000000000004E-2</c:v>
                </c:pt>
                <c:pt idx="1">
                  <c:v>-7.0330000000000004E-2</c:v>
                </c:pt>
                <c:pt idx="2">
                  <c:v>-7.0837999999999998E-2</c:v>
                </c:pt>
                <c:pt idx="3">
                  <c:v>-7.1151000000000006E-2</c:v>
                </c:pt>
                <c:pt idx="4">
                  <c:v>-7.1269000000000013E-2</c:v>
                </c:pt>
                <c:pt idx="5">
                  <c:v>-7.1057999999999996E-2</c:v>
                </c:pt>
              </c:numCache>
            </c:numRef>
          </c:val>
        </c:ser>
        <c:ser>
          <c:idx val="0"/>
          <c:order val="1"/>
          <c:tx>
            <c:v>Klu_10m</c:v>
          </c:tx>
          <c:marker>
            <c:symbol val="none"/>
          </c:marker>
          <c:cat>
            <c:numRef>
              <c:f>Klu_infinite!$B$4:$AF$4</c:f>
              <c:numCache>
                <c:formatCode>General</c:formatCode>
                <c:ptCount val="31"/>
                <c:pt idx="0">
                  <c:v>5.000000000000001E-3</c:v>
                </c:pt>
                <c:pt idx="1">
                  <c:v>1.0049999999999999</c:v>
                </c:pt>
                <c:pt idx="2">
                  <c:v>2.0049999999999999</c:v>
                </c:pt>
                <c:pt idx="3">
                  <c:v>3.0049999999999999</c:v>
                </c:pt>
                <c:pt idx="4">
                  <c:v>4.0049999999999981</c:v>
                </c:pt>
                <c:pt idx="5">
                  <c:v>5.0049999999999981</c:v>
                </c:pt>
                <c:pt idx="6">
                  <c:v>6.0049999999999981</c:v>
                </c:pt>
                <c:pt idx="7">
                  <c:v>7.0049999999999981</c:v>
                </c:pt>
                <c:pt idx="8">
                  <c:v>8.0050000000000008</c:v>
                </c:pt>
                <c:pt idx="9">
                  <c:v>9.0050000000000008</c:v>
                </c:pt>
                <c:pt idx="10">
                  <c:v>10.005000000000001</c:v>
                </c:pt>
                <c:pt idx="11">
                  <c:v>11.005000000000001</c:v>
                </c:pt>
                <c:pt idx="12">
                  <c:v>12.005000000000001</c:v>
                </c:pt>
                <c:pt idx="13">
                  <c:v>13.005000000000001</c:v>
                </c:pt>
                <c:pt idx="14">
                  <c:v>14.005000000000001</c:v>
                </c:pt>
                <c:pt idx="15">
                  <c:v>15.005000000000001</c:v>
                </c:pt>
                <c:pt idx="16">
                  <c:v>16.004999999999999</c:v>
                </c:pt>
                <c:pt idx="17">
                  <c:v>17.004999999999999</c:v>
                </c:pt>
                <c:pt idx="18">
                  <c:v>18.004999999999999</c:v>
                </c:pt>
                <c:pt idx="19">
                  <c:v>19.004999999999999</c:v>
                </c:pt>
                <c:pt idx="20">
                  <c:v>20.004999999999999</c:v>
                </c:pt>
                <c:pt idx="21">
                  <c:v>21.004999999999999</c:v>
                </c:pt>
                <c:pt idx="22">
                  <c:v>22.004999999999999</c:v>
                </c:pt>
                <c:pt idx="23">
                  <c:v>23.004999999999999</c:v>
                </c:pt>
                <c:pt idx="24">
                  <c:v>24.004999999999999</c:v>
                </c:pt>
                <c:pt idx="25">
                  <c:v>25.004999999999999</c:v>
                </c:pt>
                <c:pt idx="26">
                  <c:v>26.004999999999999</c:v>
                </c:pt>
                <c:pt idx="27">
                  <c:v>27.004999999999999</c:v>
                </c:pt>
                <c:pt idx="28">
                  <c:v>28.004999999999999</c:v>
                </c:pt>
                <c:pt idx="29">
                  <c:v>29.004999999999999</c:v>
                </c:pt>
                <c:pt idx="30">
                  <c:v>30.004999999999999</c:v>
                </c:pt>
              </c:numCache>
            </c:numRef>
          </c:cat>
          <c:val>
            <c:numRef>
              <c:f>'Klu10'!$B$12:$L$12</c:f>
              <c:numCache>
                <c:formatCode>0.00E+00</c:formatCode>
                <c:ptCount val="11"/>
                <c:pt idx="0">
                  <c:v>-6.377300000000001E-2</c:v>
                </c:pt>
                <c:pt idx="1">
                  <c:v>-6.5526000000000015E-2</c:v>
                </c:pt>
                <c:pt idx="2">
                  <c:v>-6.6971000000000003E-2</c:v>
                </c:pt>
                <c:pt idx="3">
                  <c:v>-6.8170000000000008E-2</c:v>
                </c:pt>
                <c:pt idx="4">
                  <c:v>-6.9150000000000003E-2</c:v>
                </c:pt>
                <c:pt idx="5">
                  <c:v>-6.9931000000000007E-2</c:v>
                </c:pt>
                <c:pt idx="6">
                  <c:v>-7.0532000000000011E-2</c:v>
                </c:pt>
                <c:pt idx="7">
                  <c:v>-7.0963000000000012E-2</c:v>
                </c:pt>
                <c:pt idx="8">
                  <c:v>-7.1229000000000015E-2</c:v>
                </c:pt>
                <c:pt idx="9">
                  <c:v>-7.1317999999999993E-2</c:v>
                </c:pt>
                <c:pt idx="10">
                  <c:v>-7.1086999999999997E-2</c:v>
                </c:pt>
              </c:numCache>
            </c:numRef>
          </c:val>
        </c:ser>
        <c:ser>
          <c:idx val="1"/>
          <c:order val="2"/>
          <c:tx>
            <c:v>Klu_20m</c:v>
          </c:tx>
          <c:marker>
            <c:symbol val="none"/>
          </c:marker>
          <c:cat>
            <c:numRef>
              <c:f>Klu_infinite!$B$4:$AF$4</c:f>
              <c:numCache>
                <c:formatCode>General</c:formatCode>
                <c:ptCount val="31"/>
                <c:pt idx="0">
                  <c:v>5.000000000000001E-3</c:v>
                </c:pt>
                <c:pt idx="1">
                  <c:v>1.0049999999999999</c:v>
                </c:pt>
                <c:pt idx="2">
                  <c:v>2.0049999999999999</c:v>
                </c:pt>
                <c:pt idx="3">
                  <c:v>3.0049999999999999</c:v>
                </c:pt>
                <c:pt idx="4">
                  <c:v>4.0049999999999981</c:v>
                </c:pt>
                <c:pt idx="5">
                  <c:v>5.0049999999999981</c:v>
                </c:pt>
                <c:pt idx="6">
                  <c:v>6.0049999999999981</c:v>
                </c:pt>
                <c:pt idx="7">
                  <c:v>7.0049999999999981</c:v>
                </c:pt>
                <c:pt idx="8">
                  <c:v>8.0050000000000008</c:v>
                </c:pt>
                <c:pt idx="9">
                  <c:v>9.0050000000000008</c:v>
                </c:pt>
                <c:pt idx="10">
                  <c:v>10.005000000000001</c:v>
                </c:pt>
                <c:pt idx="11">
                  <c:v>11.005000000000001</c:v>
                </c:pt>
                <c:pt idx="12">
                  <c:v>12.005000000000001</c:v>
                </c:pt>
                <c:pt idx="13">
                  <c:v>13.005000000000001</c:v>
                </c:pt>
                <c:pt idx="14">
                  <c:v>14.005000000000001</c:v>
                </c:pt>
                <c:pt idx="15">
                  <c:v>15.005000000000001</c:v>
                </c:pt>
                <c:pt idx="16">
                  <c:v>16.004999999999999</c:v>
                </c:pt>
                <c:pt idx="17">
                  <c:v>17.004999999999999</c:v>
                </c:pt>
                <c:pt idx="18">
                  <c:v>18.004999999999999</c:v>
                </c:pt>
                <c:pt idx="19">
                  <c:v>19.004999999999999</c:v>
                </c:pt>
                <c:pt idx="20">
                  <c:v>20.004999999999999</c:v>
                </c:pt>
                <c:pt idx="21">
                  <c:v>21.004999999999999</c:v>
                </c:pt>
                <c:pt idx="22">
                  <c:v>22.004999999999999</c:v>
                </c:pt>
                <c:pt idx="23">
                  <c:v>23.004999999999999</c:v>
                </c:pt>
                <c:pt idx="24">
                  <c:v>24.004999999999999</c:v>
                </c:pt>
                <c:pt idx="25">
                  <c:v>25.004999999999999</c:v>
                </c:pt>
                <c:pt idx="26">
                  <c:v>26.004999999999999</c:v>
                </c:pt>
                <c:pt idx="27">
                  <c:v>27.004999999999999</c:v>
                </c:pt>
                <c:pt idx="28">
                  <c:v>28.004999999999999</c:v>
                </c:pt>
                <c:pt idx="29">
                  <c:v>29.004999999999999</c:v>
                </c:pt>
                <c:pt idx="30">
                  <c:v>30.004999999999999</c:v>
                </c:pt>
              </c:numCache>
            </c:numRef>
          </c:cat>
          <c:val>
            <c:numRef>
              <c:f>'Klu20'!$B$12:$V$12</c:f>
              <c:numCache>
                <c:formatCode>0.00E+00</c:formatCode>
                <c:ptCount val="21"/>
                <c:pt idx="0">
                  <c:v>-2.6281000000000006E-2</c:v>
                </c:pt>
                <c:pt idx="1">
                  <c:v>-3.1700000000000006E-2</c:v>
                </c:pt>
                <c:pt idx="2">
                  <c:v>-3.6798000000000004E-2</c:v>
                </c:pt>
                <c:pt idx="3">
                  <c:v>-4.152900000000001E-2</c:v>
                </c:pt>
                <c:pt idx="4">
                  <c:v>-4.5864000000000002E-2</c:v>
                </c:pt>
                <c:pt idx="5">
                  <c:v>-4.9789000000000007E-2</c:v>
                </c:pt>
                <c:pt idx="6">
                  <c:v>-5.3305000000000005E-2</c:v>
                </c:pt>
                <c:pt idx="7">
                  <c:v>-5.6423000000000001E-2</c:v>
                </c:pt>
                <c:pt idx="8">
                  <c:v>-5.9160000000000004E-2</c:v>
                </c:pt>
                <c:pt idx="9">
                  <c:v>-6.1542000000000006E-2</c:v>
                </c:pt>
                <c:pt idx="10">
                  <c:v>-6.3594000000000012E-2</c:v>
                </c:pt>
                <c:pt idx="11">
                  <c:v>-6.5343999999999999E-2</c:v>
                </c:pt>
                <c:pt idx="12">
                  <c:v>-6.6820000000000004E-2</c:v>
                </c:pt>
                <c:pt idx="13">
                  <c:v>-6.8048999999999998E-2</c:v>
                </c:pt>
                <c:pt idx="14">
                  <c:v>-6.9055000000000005E-2</c:v>
                </c:pt>
                <c:pt idx="15">
                  <c:v>-6.9856999999999989E-2</c:v>
                </c:pt>
                <c:pt idx="16">
                  <c:v>-7.047500000000001E-2</c:v>
                </c:pt>
                <c:pt idx="17">
                  <c:v>-7.0920000000000011E-2</c:v>
                </c:pt>
                <c:pt idx="18">
                  <c:v>-7.1198000000000011E-2</c:v>
                </c:pt>
                <c:pt idx="19">
                  <c:v>-7.1295000000000025E-2</c:v>
                </c:pt>
                <c:pt idx="20">
                  <c:v>-7.107200000000001E-2</c:v>
                </c:pt>
              </c:numCache>
            </c:numRef>
          </c:val>
        </c:ser>
        <c:ser>
          <c:idx val="3"/>
          <c:order val="3"/>
          <c:tx>
            <c:v>Klu_30m</c:v>
          </c:tx>
          <c:marker>
            <c:symbol val="none"/>
          </c:marker>
          <c:val>
            <c:numRef>
              <c:f>'Klu30'!$B$12:$AF$12</c:f>
              <c:numCache>
                <c:formatCode>0.00E+00</c:formatCode>
                <c:ptCount val="31"/>
                <c:pt idx="0">
                  <c:v>3.7690000000000008E-2</c:v>
                </c:pt>
                <c:pt idx="1">
                  <c:v>3.2580999999999999E-2</c:v>
                </c:pt>
                <c:pt idx="2">
                  <c:v>2.6990000000000007E-2</c:v>
                </c:pt>
                <c:pt idx="3">
                  <c:v>2.1001000000000006E-2</c:v>
                </c:pt>
                <c:pt idx="4">
                  <c:v>1.4702000000000003E-2</c:v>
                </c:pt>
                <c:pt idx="5">
                  <c:v>8.1858000000000018E-3</c:v>
                </c:pt>
                <c:pt idx="6">
                  <c:v>1.5525000000000003E-3</c:v>
                </c:pt>
                <c:pt idx="7">
                  <c:v>-5.0960000000000007E-3</c:v>
                </c:pt>
                <c:pt idx="8">
                  <c:v>-1.1659000000000003E-2</c:v>
                </c:pt>
                <c:pt idx="9">
                  <c:v>-1.8044000000000001E-2</c:v>
                </c:pt>
                <c:pt idx="10">
                  <c:v>-2.4168000000000005E-2</c:v>
                </c:pt>
                <c:pt idx="11">
                  <c:v>-2.9961000000000008E-2</c:v>
                </c:pt>
                <c:pt idx="12">
                  <c:v>-3.5370000000000006E-2</c:v>
                </c:pt>
                <c:pt idx="13">
                  <c:v>-4.0361000000000008E-2</c:v>
                </c:pt>
                <c:pt idx="14">
                  <c:v>-4.4911000000000013E-2</c:v>
                </c:pt>
                <c:pt idx="15">
                  <c:v>-4.9016000000000011E-2</c:v>
                </c:pt>
                <c:pt idx="16">
                  <c:v>-5.2680000000000005E-2</c:v>
                </c:pt>
                <c:pt idx="17">
                  <c:v>-5.5919999999999997E-2</c:v>
                </c:pt>
                <c:pt idx="18">
                  <c:v>-5.8759000000000006E-2</c:v>
                </c:pt>
                <c:pt idx="19">
                  <c:v>-6.1223000000000007E-2</c:v>
                </c:pt>
                <c:pt idx="20">
                  <c:v>-6.3341999999999996E-2</c:v>
                </c:pt>
                <c:pt idx="21">
                  <c:v>-6.5146000000000009E-2</c:v>
                </c:pt>
                <c:pt idx="22">
                  <c:v>-6.6666000000000017E-2</c:v>
                </c:pt>
                <c:pt idx="23">
                  <c:v>-6.7930000000000004E-2</c:v>
                </c:pt>
                <c:pt idx="24">
                  <c:v>-6.896300000000001E-2</c:v>
                </c:pt>
                <c:pt idx="25">
                  <c:v>-6.9787000000000002E-2</c:v>
                </c:pt>
                <c:pt idx="26">
                  <c:v>-7.0422000000000012E-2</c:v>
                </c:pt>
                <c:pt idx="27">
                  <c:v>-7.0881E-2</c:v>
                </c:pt>
                <c:pt idx="28">
                  <c:v>-7.116900000000001E-2</c:v>
                </c:pt>
                <c:pt idx="29">
                  <c:v>-7.1275000000000019E-2</c:v>
                </c:pt>
                <c:pt idx="30">
                  <c:v>-7.1057999999999996E-2</c:v>
                </c:pt>
              </c:numCache>
            </c:numRef>
          </c:val>
        </c:ser>
        <c:dLbls/>
        <c:marker val="1"/>
        <c:axId val="134179456"/>
        <c:axId val="134189824"/>
      </c:lineChart>
      <c:catAx>
        <c:axId val="134179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Depth (m)</a:t>
                </a:r>
              </a:p>
            </c:rich>
          </c:tx>
          <c:layout/>
        </c:title>
        <c:numFmt formatCode="#,##0;\-#,##0" sourceLinked="0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189824"/>
        <c:crossesAt val="-8.0000000000000019E-3"/>
        <c:auto val="1"/>
        <c:lblAlgn val="ctr"/>
        <c:lblOffset val="100"/>
        <c:tickLblSkip val="5"/>
      </c:catAx>
      <c:valAx>
        <c:axId val="1341898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Klu (m-1)</a:t>
                </a:r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341794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0"/>
  <c:chart>
    <c:plotArea>
      <c:layout/>
      <c:scatterChart>
        <c:scatterStyle val="lineMarker"/>
        <c:ser>
          <c:idx val="0"/>
          <c:order val="0"/>
          <c:tx>
            <c:strRef>
              <c:f>Sheet1!$B$2</c:f>
              <c:strCache>
                <c:ptCount val="1"/>
                <c:pt idx="0">
                  <c:v>Orig</c:v>
                </c:pt>
              </c:strCache>
            </c:strRef>
          </c:tx>
          <c:marker>
            <c:symbol val="none"/>
          </c:marker>
          <c:xVal>
            <c:numRef>
              <c:f>Sheet1!$A$3:$A$32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Sheet1!$J$3:$J$32</c:f>
              <c:numCache>
                <c:formatCode>0.00E+00</c:formatCode>
                <c:ptCount val="30"/>
                <c:pt idx="0">
                  <c:v>1.6544999999999999E-3</c:v>
                </c:pt>
                <c:pt idx="1">
                  <c:v>1.6456999999999999E-3</c:v>
                </c:pt>
                <c:pt idx="2">
                  <c:v>1.8109999999999999E-3</c:v>
                </c:pt>
                <c:pt idx="3">
                  <c:v>2.0458999999999998E-3</c:v>
                </c:pt>
                <c:pt idx="4">
                  <c:v>2.2464999999999998E-3</c:v>
                </c:pt>
                <c:pt idx="5">
                  <c:v>2.385E-3</c:v>
                </c:pt>
                <c:pt idx="6">
                  <c:v>2.6015000000000001E-3</c:v>
                </c:pt>
                <c:pt idx="7">
                  <c:v>2.8749000000000001E-3</c:v>
                </c:pt>
                <c:pt idx="8">
                  <c:v>3.2231E-3</c:v>
                </c:pt>
                <c:pt idx="9">
                  <c:v>3.3463999999999998E-3</c:v>
                </c:pt>
                <c:pt idx="10">
                  <c:v>3.1930999999999999E-3</c:v>
                </c:pt>
                <c:pt idx="11">
                  <c:v>2.8601999999999998E-3</c:v>
                </c:pt>
                <c:pt idx="12">
                  <c:v>2.9114000000000002E-3</c:v>
                </c:pt>
                <c:pt idx="13">
                  <c:v>2.9126999999999998E-3</c:v>
                </c:pt>
                <c:pt idx="14">
                  <c:v>2.8081E-3</c:v>
                </c:pt>
                <c:pt idx="15">
                  <c:v>2.6391000000000001E-3</c:v>
                </c:pt>
                <c:pt idx="16">
                  <c:v>2.5236999999999998E-3</c:v>
                </c:pt>
                <c:pt idx="17">
                  <c:v>2.2328999999999999E-3</c:v>
                </c:pt>
                <c:pt idx="18">
                  <c:v>1.7141000000000001E-3</c:v>
                </c:pt>
                <c:pt idx="19">
                  <c:v>1.2152E-3</c:v>
                </c:pt>
                <c:pt idx="20">
                  <c:v>8.3259000000000002E-4</c:v>
                </c:pt>
                <c:pt idx="21">
                  <c:v>7.9794000000000002E-4</c:v>
                </c:pt>
                <c:pt idx="22">
                  <c:v>7.5254E-4</c:v>
                </c:pt>
                <c:pt idx="23">
                  <c:v>7.0677999999999995E-4</c:v>
                </c:pt>
                <c:pt idx="24">
                  <c:v>6.5443999999999995E-4</c:v>
                </c:pt>
                <c:pt idx="25">
                  <c:v>5.7861000000000002E-4</c:v>
                </c:pt>
                <c:pt idx="26">
                  <c:v>5.0801000000000004E-4</c:v>
                </c:pt>
                <c:pt idx="27">
                  <c:v>4.9007E-4</c:v>
                </c:pt>
                <c:pt idx="28">
                  <c:v>4.5587999999999998E-4</c:v>
                </c:pt>
                <c:pt idx="29">
                  <c:v>4.0031000000000002E-4</c:v>
                </c:pt>
              </c:numCache>
            </c:numRef>
          </c:yVal>
        </c:ser>
        <c:ser>
          <c:idx val="1"/>
          <c:order val="1"/>
          <c:tx>
            <c:strRef>
              <c:f>Sheet1!$H$2</c:f>
              <c:strCache>
                <c:ptCount val="1"/>
                <c:pt idx="0">
                  <c:v>wrong ac</c:v>
                </c:pt>
              </c:strCache>
            </c:strRef>
          </c:tx>
          <c:marker>
            <c:symbol val="none"/>
          </c:marker>
          <c:xVal>
            <c:numRef>
              <c:f>Sheet1!$A$3:$A$32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Sheet1!$H$3:$H$32</c:f>
              <c:numCache>
                <c:formatCode>0.00E+00</c:formatCode>
                <c:ptCount val="30"/>
                <c:pt idx="0">
                  <c:v>8.1778999999999999E-4</c:v>
                </c:pt>
                <c:pt idx="1">
                  <c:v>7.9031000000000001E-4</c:v>
                </c:pt>
                <c:pt idx="2">
                  <c:v>7.8469E-4</c:v>
                </c:pt>
                <c:pt idx="3">
                  <c:v>7.8220000000000004E-4</c:v>
                </c:pt>
                <c:pt idx="4">
                  <c:v>7.9617000000000002E-4</c:v>
                </c:pt>
                <c:pt idx="5">
                  <c:v>8.3358E-4</c:v>
                </c:pt>
                <c:pt idx="6">
                  <c:v>8.9366000000000001E-4</c:v>
                </c:pt>
                <c:pt idx="7">
                  <c:v>9.5759000000000003E-4</c:v>
                </c:pt>
                <c:pt idx="8">
                  <c:v>1.0303000000000001E-3</c:v>
                </c:pt>
                <c:pt idx="9">
                  <c:v>1.0842E-3</c:v>
                </c:pt>
                <c:pt idx="10">
                  <c:v>1.1194E-3</c:v>
                </c:pt>
                <c:pt idx="11">
                  <c:v>1.1611E-3</c:v>
                </c:pt>
                <c:pt idx="12">
                  <c:v>1.2841E-3</c:v>
                </c:pt>
                <c:pt idx="13">
                  <c:v>1.4192E-3</c:v>
                </c:pt>
                <c:pt idx="14">
                  <c:v>1.5476999999999999E-3</c:v>
                </c:pt>
                <c:pt idx="15">
                  <c:v>1.6864E-3</c:v>
                </c:pt>
                <c:pt idx="16">
                  <c:v>1.6793999999999999E-3</c:v>
                </c:pt>
                <c:pt idx="17">
                  <c:v>1.6087E-3</c:v>
                </c:pt>
                <c:pt idx="18">
                  <c:v>1.4166999999999999E-3</c:v>
                </c:pt>
                <c:pt idx="19">
                  <c:v>1.1540999999999999E-3</c:v>
                </c:pt>
                <c:pt idx="20">
                  <c:v>8.7887999999999996E-4</c:v>
                </c:pt>
                <c:pt idx="21">
                  <c:v>8.6162999999999995E-4</c:v>
                </c:pt>
                <c:pt idx="22">
                  <c:v>8.3288999999999998E-4</c:v>
                </c:pt>
                <c:pt idx="23">
                  <c:v>8.0179999999999997E-4</c:v>
                </c:pt>
                <c:pt idx="24">
                  <c:v>7.6163999999999995E-4</c:v>
                </c:pt>
                <c:pt idx="25">
                  <c:v>6.3469000000000004E-4</c:v>
                </c:pt>
                <c:pt idx="26">
                  <c:v>4.9125999999999998E-4</c:v>
                </c:pt>
                <c:pt idx="27">
                  <c:v>4.1634000000000002E-4</c:v>
                </c:pt>
                <c:pt idx="28">
                  <c:v>4.4140999999999999E-4</c:v>
                </c:pt>
                <c:pt idx="29">
                  <c:v>4.5395E-4</c:v>
                </c:pt>
              </c:numCache>
            </c:numRef>
          </c:yVal>
        </c:ser>
        <c:ser>
          <c:idx val="2"/>
          <c:order val="2"/>
          <c:tx>
            <c:strRef>
              <c:f>Sheet1!$K$2</c:f>
              <c:strCache>
                <c:ptCount val="1"/>
                <c:pt idx="0">
                  <c:v>fixed problem</c:v>
                </c:pt>
              </c:strCache>
            </c:strRef>
          </c:tx>
          <c:marker>
            <c:symbol val="none"/>
          </c:marker>
          <c:xVal>
            <c:numRef>
              <c:f>Sheet1!$A$3:$A$32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Sheet1!$K$3:$K$32</c:f>
              <c:numCache>
                <c:formatCode>0.00E+00</c:formatCode>
                <c:ptCount val="30"/>
                <c:pt idx="0">
                  <c:v>1.5485E-3</c:v>
                </c:pt>
                <c:pt idx="1">
                  <c:v>1.5426999999999999E-3</c:v>
                </c:pt>
                <c:pt idx="2">
                  <c:v>1.6492E-3</c:v>
                </c:pt>
                <c:pt idx="3">
                  <c:v>1.7874E-3</c:v>
                </c:pt>
                <c:pt idx="4">
                  <c:v>1.9038E-3</c:v>
                </c:pt>
                <c:pt idx="5">
                  <c:v>1.9916999999999999E-3</c:v>
                </c:pt>
                <c:pt idx="6">
                  <c:v>2.1350000000000002E-3</c:v>
                </c:pt>
                <c:pt idx="7">
                  <c:v>2.2878999999999998E-3</c:v>
                </c:pt>
                <c:pt idx="8">
                  <c:v>2.4688000000000002E-3</c:v>
                </c:pt>
                <c:pt idx="9">
                  <c:v>2.7038000000000001E-3</c:v>
                </c:pt>
                <c:pt idx="10">
                  <c:v>2.928E-3</c:v>
                </c:pt>
                <c:pt idx="11">
                  <c:v>2.8154E-3</c:v>
                </c:pt>
                <c:pt idx="12">
                  <c:v>2.6714E-3</c:v>
                </c:pt>
                <c:pt idx="13">
                  <c:v>2.6105999999999998E-3</c:v>
                </c:pt>
                <c:pt idx="14">
                  <c:v>2.7005000000000002E-3</c:v>
                </c:pt>
                <c:pt idx="15">
                  <c:v>2.7683E-3</c:v>
                </c:pt>
                <c:pt idx="16">
                  <c:v>2.7258999999999999E-3</c:v>
                </c:pt>
                <c:pt idx="17">
                  <c:v>2.5271999999999998E-3</c:v>
                </c:pt>
                <c:pt idx="18">
                  <c:v>2.1067999999999998E-3</c:v>
                </c:pt>
                <c:pt idx="19">
                  <c:v>1.6128E-3</c:v>
                </c:pt>
                <c:pt idx="20">
                  <c:v>1.1682000000000001E-3</c:v>
                </c:pt>
                <c:pt idx="21">
                  <c:v>1.1226000000000001E-3</c:v>
                </c:pt>
                <c:pt idx="22">
                  <c:v>1.0666E-3</c:v>
                </c:pt>
                <c:pt idx="23">
                  <c:v>1.0076E-3</c:v>
                </c:pt>
                <c:pt idx="24">
                  <c:v>9.3840999999999998E-4</c:v>
                </c:pt>
                <c:pt idx="25">
                  <c:v>8.1678999999999996E-4</c:v>
                </c:pt>
                <c:pt idx="26">
                  <c:v>6.9156999999999997E-4</c:v>
                </c:pt>
                <c:pt idx="27">
                  <c:v>6.4137999999999999E-4</c:v>
                </c:pt>
                <c:pt idx="28">
                  <c:v>6.1105000000000003E-4</c:v>
                </c:pt>
                <c:pt idx="29">
                  <c:v>5.5101E-4</c:v>
                </c:pt>
              </c:numCache>
            </c:numRef>
          </c:yVal>
        </c:ser>
        <c:axId val="141481856"/>
        <c:axId val="141483392"/>
      </c:scatterChart>
      <c:valAx>
        <c:axId val="141481856"/>
        <c:scaling>
          <c:orientation val="minMax"/>
          <c:max val="700"/>
          <c:min val="400"/>
        </c:scaling>
        <c:axPos val="b"/>
        <c:numFmt formatCode="General" sourceLinked="1"/>
        <c:tickLblPos val="nextTo"/>
        <c:crossAx val="141483392"/>
        <c:crosses val="autoZero"/>
        <c:crossBetween val="midCat"/>
      </c:valAx>
      <c:valAx>
        <c:axId val="141483392"/>
        <c:scaling>
          <c:orientation val="minMax"/>
        </c:scaling>
        <c:axPos val="l"/>
        <c:majorGridlines/>
        <c:numFmt formatCode="0.00E+00" sourceLinked="1"/>
        <c:tickLblPos val="nextTo"/>
        <c:crossAx val="141481856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8"/>
  <c:chart>
    <c:plotArea>
      <c:layout/>
      <c:scatterChart>
        <c:scatterStyle val="lineMarker"/>
        <c:ser>
          <c:idx val="0"/>
          <c:order val="0"/>
          <c:tx>
            <c:v>HydroLight</c:v>
          </c:tx>
          <c:spPr>
            <a:ln w="47625">
              <a:noFill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Sheet1!$A$5:$A$34</c:f>
              <c:numCache>
                <c:formatCode>General</c:formatCode>
                <c:ptCount val="30"/>
                <c:pt idx="0">
                  <c:v>405</c:v>
                </c:pt>
                <c:pt idx="1">
                  <c:v>415</c:v>
                </c:pt>
                <c:pt idx="2">
                  <c:v>425</c:v>
                </c:pt>
                <c:pt idx="3">
                  <c:v>435</c:v>
                </c:pt>
                <c:pt idx="4">
                  <c:v>445</c:v>
                </c:pt>
                <c:pt idx="5">
                  <c:v>455</c:v>
                </c:pt>
                <c:pt idx="6">
                  <c:v>465</c:v>
                </c:pt>
                <c:pt idx="7">
                  <c:v>475</c:v>
                </c:pt>
                <c:pt idx="8">
                  <c:v>485</c:v>
                </c:pt>
                <c:pt idx="9">
                  <c:v>495</c:v>
                </c:pt>
                <c:pt idx="10">
                  <c:v>505</c:v>
                </c:pt>
                <c:pt idx="11">
                  <c:v>515</c:v>
                </c:pt>
                <c:pt idx="12">
                  <c:v>525</c:v>
                </c:pt>
                <c:pt idx="13">
                  <c:v>535</c:v>
                </c:pt>
                <c:pt idx="14">
                  <c:v>545</c:v>
                </c:pt>
                <c:pt idx="15">
                  <c:v>555</c:v>
                </c:pt>
                <c:pt idx="16">
                  <c:v>565</c:v>
                </c:pt>
                <c:pt idx="17">
                  <c:v>575</c:v>
                </c:pt>
                <c:pt idx="18">
                  <c:v>585</c:v>
                </c:pt>
                <c:pt idx="19">
                  <c:v>595</c:v>
                </c:pt>
                <c:pt idx="20">
                  <c:v>605</c:v>
                </c:pt>
                <c:pt idx="21">
                  <c:v>615</c:v>
                </c:pt>
                <c:pt idx="22">
                  <c:v>625</c:v>
                </c:pt>
                <c:pt idx="23">
                  <c:v>635</c:v>
                </c:pt>
                <c:pt idx="24">
                  <c:v>645</c:v>
                </c:pt>
                <c:pt idx="25">
                  <c:v>655</c:v>
                </c:pt>
                <c:pt idx="26">
                  <c:v>665</c:v>
                </c:pt>
                <c:pt idx="27">
                  <c:v>675</c:v>
                </c:pt>
                <c:pt idx="28">
                  <c:v>685</c:v>
                </c:pt>
                <c:pt idx="29">
                  <c:v>695</c:v>
                </c:pt>
              </c:numCache>
            </c:numRef>
          </c:xVal>
          <c:yVal>
            <c:numRef>
              <c:f>Sheet1!$B$5:$B$34</c:f>
              <c:numCache>
                <c:formatCode>0.00E+00</c:formatCode>
                <c:ptCount val="30"/>
                <c:pt idx="0">
                  <c:v>1.9838000000000004E-3</c:v>
                </c:pt>
                <c:pt idx="1">
                  <c:v>2.2115000000000008E-3</c:v>
                </c:pt>
                <c:pt idx="2">
                  <c:v>2.5065000000000005E-3</c:v>
                </c:pt>
                <c:pt idx="3">
                  <c:v>2.8957000000000011E-3</c:v>
                </c:pt>
                <c:pt idx="4">
                  <c:v>3.3979000000000006E-3</c:v>
                </c:pt>
                <c:pt idx="5">
                  <c:v>3.9830000000000013E-3</c:v>
                </c:pt>
                <c:pt idx="6">
                  <c:v>4.6473000000000009E-3</c:v>
                </c:pt>
                <c:pt idx="7">
                  <c:v>5.2733000000000007E-3</c:v>
                </c:pt>
                <c:pt idx="8">
                  <c:v>6.0346000000000002E-3</c:v>
                </c:pt>
                <c:pt idx="9">
                  <c:v>6.8496000000000017E-3</c:v>
                </c:pt>
                <c:pt idx="10">
                  <c:v>7.6561000000000008E-3</c:v>
                </c:pt>
                <c:pt idx="11">
                  <c:v>8.1314000000000004E-3</c:v>
                </c:pt>
                <c:pt idx="12">
                  <c:v>9.1152000000000004E-3</c:v>
                </c:pt>
                <c:pt idx="13">
                  <c:v>1.0025000000000001E-2</c:v>
                </c:pt>
                <c:pt idx="14">
                  <c:v>1.0841000000000002E-2</c:v>
                </c:pt>
                <c:pt idx="15">
                  <c:v>1.1238000000000003E-2</c:v>
                </c:pt>
                <c:pt idx="16">
                  <c:v>1.2064000000000002E-2</c:v>
                </c:pt>
                <c:pt idx="17">
                  <c:v>1.1820000000000002E-2</c:v>
                </c:pt>
                <c:pt idx="18">
                  <c:v>9.9082000000000007E-3</c:v>
                </c:pt>
                <c:pt idx="19">
                  <c:v>7.1305000000000006E-3</c:v>
                </c:pt>
                <c:pt idx="20">
                  <c:v>4.6106000000000003E-3</c:v>
                </c:pt>
                <c:pt idx="21">
                  <c:v>4.4313000000000009E-3</c:v>
                </c:pt>
                <c:pt idx="22">
                  <c:v>4.1450000000000011E-3</c:v>
                </c:pt>
                <c:pt idx="23">
                  <c:v>3.8368000000000009E-3</c:v>
                </c:pt>
                <c:pt idx="24">
                  <c:v>3.4968000000000009E-3</c:v>
                </c:pt>
                <c:pt idx="25">
                  <c:v>2.9463000000000007E-3</c:v>
                </c:pt>
                <c:pt idx="26">
                  <c:v>2.5158000000000003E-3</c:v>
                </c:pt>
                <c:pt idx="27">
                  <c:v>2.663700000000001E-3</c:v>
                </c:pt>
                <c:pt idx="28">
                  <c:v>2.7956000000000005E-3</c:v>
                </c:pt>
                <c:pt idx="29">
                  <c:v>2.3017000000000007E-3</c:v>
                </c:pt>
              </c:numCache>
            </c:numRef>
          </c:yVal>
        </c:ser>
        <c:ser>
          <c:idx val="1"/>
          <c:order val="1"/>
          <c:tx>
            <c:v>Measured</c:v>
          </c:tx>
          <c:spPr>
            <a:ln w="47625">
              <a:noFill/>
            </a:ln>
          </c:spPr>
          <c:marker>
            <c:symbol val="circle"/>
            <c:size val="9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Sheet1!$H$9:$H$145</c:f>
              <c:numCache>
                <c:formatCode>General</c:formatCode>
                <c:ptCount val="137"/>
                <c:pt idx="0">
                  <c:v>348.86</c:v>
                </c:pt>
                <c:pt idx="1">
                  <c:v>352.18</c:v>
                </c:pt>
                <c:pt idx="2">
                  <c:v>355.5</c:v>
                </c:pt>
                <c:pt idx="3">
                  <c:v>358.83</c:v>
                </c:pt>
                <c:pt idx="4">
                  <c:v>362.15000000000003</c:v>
                </c:pt>
                <c:pt idx="5">
                  <c:v>365.46999999999997</c:v>
                </c:pt>
                <c:pt idx="6">
                  <c:v>368.8</c:v>
                </c:pt>
                <c:pt idx="7">
                  <c:v>372.12</c:v>
                </c:pt>
                <c:pt idx="8">
                  <c:v>375.45</c:v>
                </c:pt>
                <c:pt idx="9">
                  <c:v>378.77</c:v>
                </c:pt>
                <c:pt idx="10">
                  <c:v>382.1</c:v>
                </c:pt>
                <c:pt idx="11">
                  <c:v>385.41999999999996</c:v>
                </c:pt>
                <c:pt idx="12">
                  <c:v>388.75</c:v>
                </c:pt>
                <c:pt idx="13">
                  <c:v>392.08</c:v>
                </c:pt>
                <c:pt idx="14">
                  <c:v>395.40999999999997</c:v>
                </c:pt>
                <c:pt idx="15">
                  <c:v>398.74</c:v>
                </c:pt>
                <c:pt idx="16">
                  <c:v>402.07</c:v>
                </c:pt>
                <c:pt idx="17">
                  <c:v>405.4</c:v>
                </c:pt>
                <c:pt idx="18">
                  <c:v>408.72999999999996</c:v>
                </c:pt>
                <c:pt idx="19">
                  <c:v>412.06</c:v>
                </c:pt>
                <c:pt idx="20">
                  <c:v>415.39</c:v>
                </c:pt>
                <c:pt idx="21">
                  <c:v>418.72999999999996</c:v>
                </c:pt>
                <c:pt idx="22">
                  <c:v>422.06</c:v>
                </c:pt>
                <c:pt idx="23">
                  <c:v>425.39</c:v>
                </c:pt>
                <c:pt idx="24">
                  <c:v>428.72999999999996</c:v>
                </c:pt>
                <c:pt idx="25">
                  <c:v>432.06</c:v>
                </c:pt>
                <c:pt idx="26">
                  <c:v>435.4</c:v>
                </c:pt>
                <c:pt idx="27">
                  <c:v>438.72999999999996</c:v>
                </c:pt>
                <c:pt idx="28">
                  <c:v>442.07</c:v>
                </c:pt>
                <c:pt idx="29">
                  <c:v>445.4</c:v>
                </c:pt>
                <c:pt idx="30">
                  <c:v>448.74</c:v>
                </c:pt>
                <c:pt idx="31">
                  <c:v>452.08</c:v>
                </c:pt>
                <c:pt idx="32">
                  <c:v>455.40999999999997</c:v>
                </c:pt>
                <c:pt idx="33">
                  <c:v>458.75</c:v>
                </c:pt>
                <c:pt idx="34">
                  <c:v>462.09</c:v>
                </c:pt>
                <c:pt idx="35">
                  <c:v>465.42999999999961</c:v>
                </c:pt>
                <c:pt idx="36">
                  <c:v>468.77</c:v>
                </c:pt>
                <c:pt idx="37">
                  <c:v>472.11</c:v>
                </c:pt>
                <c:pt idx="38">
                  <c:v>475.45</c:v>
                </c:pt>
                <c:pt idx="39">
                  <c:v>478.78</c:v>
                </c:pt>
                <c:pt idx="40">
                  <c:v>482.12</c:v>
                </c:pt>
                <c:pt idx="41">
                  <c:v>485.46</c:v>
                </c:pt>
                <c:pt idx="42">
                  <c:v>488.8</c:v>
                </c:pt>
                <c:pt idx="43">
                  <c:v>492.14000000000004</c:v>
                </c:pt>
                <c:pt idx="44">
                  <c:v>495.48999999999995</c:v>
                </c:pt>
                <c:pt idx="45">
                  <c:v>498.83</c:v>
                </c:pt>
                <c:pt idx="46">
                  <c:v>502.17</c:v>
                </c:pt>
                <c:pt idx="47">
                  <c:v>505.51</c:v>
                </c:pt>
                <c:pt idx="48">
                  <c:v>508.85</c:v>
                </c:pt>
                <c:pt idx="49">
                  <c:v>512.19000000000005</c:v>
                </c:pt>
                <c:pt idx="50">
                  <c:v>515.53</c:v>
                </c:pt>
                <c:pt idx="51">
                  <c:v>518.88</c:v>
                </c:pt>
                <c:pt idx="52">
                  <c:v>522.22</c:v>
                </c:pt>
                <c:pt idx="53">
                  <c:v>525.55999999999949</c:v>
                </c:pt>
                <c:pt idx="54">
                  <c:v>528.9</c:v>
                </c:pt>
                <c:pt idx="55">
                  <c:v>532.24</c:v>
                </c:pt>
                <c:pt idx="56">
                  <c:v>535.59</c:v>
                </c:pt>
                <c:pt idx="57">
                  <c:v>538.9299999999995</c:v>
                </c:pt>
                <c:pt idx="58">
                  <c:v>542.2700000000001</c:v>
                </c:pt>
                <c:pt idx="59">
                  <c:v>545.61</c:v>
                </c:pt>
                <c:pt idx="60">
                  <c:v>548.95999999999958</c:v>
                </c:pt>
                <c:pt idx="61">
                  <c:v>552.29999999999995</c:v>
                </c:pt>
                <c:pt idx="62">
                  <c:v>555.64</c:v>
                </c:pt>
                <c:pt idx="63">
                  <c:v>558.98</c:v>
                </c:pt>
                <c:pt idx="64">
                  <c:v>562.32999999999959</c:v>
                </c:pt>
                <c:pt idx="65">
                  <c:v>565.67000000000007</c:v>
                </c:pt>
                <c:pt idx="66">
                  <c:v>569.01</c:v>
                </c:pt>
                <c:pt idx="67">
                  <c:v>572.34999999999957</c:v>
                </c:pt>
                <c:pt idx="68">
                  <c:v>575.70000000000005</c:v>
                </c:pt>
                <c:pt idx="69">
                  <c:v>579.04</c:v>
                </c:pt>
                <c:pt idx="70">
                  <c:v>582.38</c:v>
                </c:pt>
                <c:pt idx="71">
                  <c:v>585.72</c:v>
                </c:pt>
                <c:pt idx="72">
                  <c:v>589.05999999999949</c:v>
                </c:pt>
                <c:pt idx="73">
                  <c:v>592.4</c:v>
                </c:pt>
                <c:pt idx="74">
                  <c:v>595.75</c:v>
                </c:pt>
                <c:pt idx="75">
                  <c:v>599.09</c:v>
                </c:pt>
                <c:pt idx="76">
                  <c:v>602.4299999999995</c:v>
                </c:pt>
                <c:pt idx="77">
                  <c:v>605.7700000000001</c:v>
                </c:pt>
                <c:pt idx="78">
                  <c:v>609.11</c:v>
                </c:pt>
                <c:pt idx="79">
                  <c:v>612.44999999999959</c:v>
                </c:pt>
                <c:pt idx="80">
                  <c:v>615.79000000000008</c:v>
                </c:pt>
                <c:pt idx="81">
                  <c:v>619.13</c:v>
                </c:pt>
                <c:pt idx="82">
                  <c:v>622.47</c:v>
                </c:pt>
                <c:pt idx="83">
                  <c:v>625.80999999999949</c:v>
                </c:pt>
                <c:pt idx="84">
                  <c:v>629.15</c:v>
                </c:pt>
                <c:pt idx="85">
                  <c:v>632.49</c:v>
                </c:pt>
                <c:pt idx="86">
                  <c:v>635.82999999999959</c:v>
                </c:pt>
                <c:pt idx="87">
                  <c:v>639.16</c:v>
                </c:pt>
                <c:pt idx="88">
                  <c:v>642.5</c:v>
                </c:pt>
                <c:pt idx="89">
                  <c:v>645.83999999999958</c:v>
                </c:pt>
                <c:pt idx="90">
                  <c:v>649.18000000000006</c:v>
                </c:pt>
                <c:pt idx="91">
                  <c:v>652.51</c:v>
                </c:pt>
                <c:pt idx="92">
                  <c:v>655.84999999999957</c:v>
                </c:pt>
                <c:pt idx="93">
                  <c:v>659.19</c:v>
                </c:pt>
                <c:pt idx="94">
                  <c:v>662.52</c:v>
                </c:pt>
                <c:pt idx="95">
                  <c:v>665.85999999999956</c:v>
                </c:pt>
                <c:pt idx="96">
                  <c:v>669.19</c:v>
                </c:pt>
                <c:pt idx="97">
                  <c:v>672.53</c:v>
                </c:pt>
                <c:pt idx="98">
                  <c:v>675.85999999999956</c:v>
                </c:pt>
                <c:pt idx="99">
                  <c:v>679.2</c:v>
                </c:pt>
                <c:pt idx="100">
                  <c:v>682.53</c:v>
                </c:pt>
                <c:pt idx="101">
                  <c:v>685.85999999999956</c:v>
                </c:pt>
                <c:pt idx="102">
                  <c:v>689.19</c:v>
                </c:pt>
                <c:pt idx="103">
                  <c:v>692.53</c:v>
                </c:pt>
                <c:pt idx="104">
                  <c:v>695.85999999999956</c:v>
                </c:pt>
                <c:pt idx="105">
                  <c:v>699.19</c:v>
                </c:pt>
                <c:pt idx="106">
                  <c:v>702.52</c:v>
                </c:pt>
                <c:pt idx="107">
                  <c:v>705.84999999999957</c:v>
                </c:pt>
                <c:pt idx="108">
                  <c:v>709.18000000000006</c:v>
                </c:pt>
                <c:pt idx="109">
                  <c:v>712.5</c:v>
                </c:pt>
                <c:pt idx="110">
                  <c:v>715.82999999999959</c:v>
                </c:pt>
                <c:pt idx="111">
                  <c:v>719.16</c:v>
                </c:pt>
                <c:pt idx="112">
                  <c:v>722.48</c:v>
                </c:pt>
                <c:pt idx="113">
                  <c:v>725.80999999999949</c:v>
                </c:pt>
                <c:pt idx="114">
                  <c:v>729.14</c:v>
                </c:pt>
                <c:pt idx="115">
                  <c:v>732.45999999999958</c:v>
                </c:pt>
                <c:pt idx="116">
                  <c:v>735.78000000000009</c:v>
                </c:pt>
                <c:pt idx="117">
                  <c:v>739.11</c:v>
                </c:pt>
                <c:pt idx="118">
                  <c:v>742.4299999999995</c:v>
                </c:pt>
                <c:pt idx="119">
                  <c:v>745.75</c:v>
                </c:pt>
                <c:pt idx="120">
                  <c:v>749.07</c:v>
                </c:pt>
                <c:pt idx="121">
                  <c:v>752.39</c:v>
                </c:pt>
                <c:pt idx="122">
                  <c:v>755.71</c:v>
                </c:pt>
                <c:pt idx="123">
                  <c:v>759.03</c:v>
                </c:pt>
                <c:pt idx="124">
                  <c:v>762.34999999999957</c:v>
                </c:pt>
                <c:pt idx="125">
                  <c:v>765.67000000000007</c:v>
                </c:pt>
                <c:pt idx="126">
                  <c:v>768.98</c:v>
                </c:pt>
                <c:pt idx="127">
                  <c:v>772.3</c:v>
                </c:pt>
                <c:pt idx="128">
                  <c:v>775.61</c:v>
                </c:pt>
                <c:pt idx="129">
                  <c:v>778.9299999999995</c:v>
                </c:pt>
                <c:pt idx="130">
                  <c:v>782.24</c:v>
                </c:pt>
                <c:pt idx="131">
                  <c:v>785.55</c:v>
                </c:pt>
                <c:pt idx="132">
                  <c:v>788.85999999999956</c:v>
                </c:pt>
                <c:pt idx="133">
                  <c:v>792.17000000000007</c:v>
                </c:pt>
                <c:pt idx="134">
                  <c:v>795.48</c:v>
                </c:pt>
                <c:pt idx="135">
                  <c:v>798.79000000000008</c:v>
                </c:pt>
                <c:pt idx="136">
                  <c:v>802.1</c:v>
                </c:pt>
              </c:numCache>
            </c:numRef>
          </c:xVal>
          <c:yVal>
            <c:numRef>
              <c:f>Sheet1!$I$9:$I$145</c:f>
              <c:numCache>
                <c:formatCode>General</c:formatCode>
                <c:ptCount val="137"/>
                <c:pt idx="0">
                  <c:v>2.5905017090396706E-3</c:v>
                </c:pt>
                <c:pt idx="1">
                  <c:v>2.6265071066657007E-3</c:v>
                </c:pt>
                <c:pt idx="2">
                  <c:v>2.5920478736110703E-3</c:v>
                </c:pt>
                <c:pt idx="3">
                  <c:v>2.5512176948699009E-3</c:v>
                </c:pt>
                <c:pt idx="4">
                  <c:v>2.5447817508204699E-3</c:v>
                </c:pt>
                <c:pt idx="5">
                  <c:v>2.6573927924130004E-3</c:v>
                </c:pt>
                <c:pt idx="6">
                  <c:v>2.6619041019866211E-3</c:v>
                </c:pt>
                <c:pt idx="7">
                  <c:v>2.6218430739157811E-3</c:v>
                </c:pt>
                <c:pt idx="8">
                  <c:v>2.6802005132649511E-3</c:v>
                </c:pt>
                <c:pt idx="9">
                  <c:v>2.7124168888299398E-3</c:v>
                </c:pt>
                <c:pt idx="10">
                  <c:v>2.7518412957932012E-3</c:v>
                </c:pt>
                <c:pt idx="11">
                  <c:v>2.7658428488666802E-3</c:v>
                </c:pt>
                <c:pt idx="12">
                  <c:v>2.9320990465571909E-3</c:v>
                </c:pt>
                <c:pt idx="13">
                  <c:v>2.9009632828584306E-3</c:v>
                </c:pt>
                <c:pt idx="14">
                  <c:v>2.9773787256249908E-3</c:v>
                </c:pt>
                <c:pt idx="15">
                  <c:v>3.1579103870869501E-3</c:v>
                </c:pt>
                <c:pt idx="16">
                  <c:v>3.17219231597942E-3</c:v>
                </c:pt>
                <c:pt idx="17">
                  <c:v>3.1962570655581913E-3</c:v>
                </c:pt>
                <c:pt idx="18">
                  <c:v>3.2560291411760202E-3</c:v>
                </c:pt>
                <c:pt idx="19">
                  <c:v>3.2796205712079807E-3</c:v>
                </c:pt>
                <c:pt idx="20">
                  <c:v>3.3383713133640107E-3</c:v>
                </c:pt>
                <c:pt idx="21">
                  <c:v>3.4096664038782403E-3</c:v>
                </c:pt>
                <c:pt idx="22">
                  <c:v>3.4801668886716608E-3</c:v>
                </c:pt>
                <c:pt idx="23">
                  <c:v>3.5486261435178504E-3</c:v>
                </c:pt>
                <c:pt idx="24">
                  <c:v>3.5922771117271107E-3</c:v>
                </c:pt>
                <c:pt idx="25">
                  <c:v>3.6895067237858905E-3</c:v>
                </c:pt>
                <c:pt idx="26">
                  <c:v>3.8092665195894912E-3</c:v>
                </c:pt>
                <c:pt idx="27">
                  <c:v>3.9293456964647512E-3</c:v>
                </c:pt>
                <c:pt idx="28">
                  <c:v>4.0379541144131099E-3</c:v>
                </c:pt>
                <c:pt idx="29">
                  <c:v>4.1727430748336814E-3</c:v>
                </c:pt>
                <c:pt idx="30">
                  <c:v>4.3311750017797409E-3</c:v>
                </c:pt>
                <c:pt idx="31">
                  <c:v>4.4570981749216905E-3</c:v>
                </c:pt>
                <c:pt idx="32">
                  <c:v>4.565820051868231E-3</c:v>
                </c:pt>
                <c:pt idx="33">
                  <c:v>4.6876201503708703E-3</c:v>
                </c:pt>
                <c:pt idx="34">
                  <c:v>4.8050770333446114E-3</c:v>
                </c:pt>
                <c:pt idx="35">
                  <c:v>4.9007108382371611E-3</c:v>
                </c:pt>
                <c:pt idx="36">
                  <c:v>5.0072962403593709E-3</c:v>
                </c:pt>
                <c:pt idx="37">
                  <c:v>5.1498392647181396E-3</c:v>
                </c:pt>
                <c:pt idx="38">
                  <c:v>5.3177587290921006E-3</c:v>
                </c:pt>
                <c:pt idx="39">
                  <c:v>5.4763095877884797E-3</c:v>
                </c:pt>
                <c:pt idx="40">
                  <c:v>5.5982001541318308E-3</c:v>
                </c:pt>
                <c:pt idx="41">
                  <c:v>5.6994511963709207E-3</c:v>
                </c:pt>
                <c:pt idx="42">
                  <c:v>5.8162435323744601E-3</c:v>
                </c:pt>
                <c:pt idx="43">
                  <c:v>5.9874816659336739E-3</c:v>
                </c:pt>
                <c:pt idx="44">
                  <c:v>6.1206029522272998E-3</c:v>
                </c:pt>
                <c:pt idx="45">
                  <c:v>6.2673605713529906E-3</c:v>
                </c:pt>
                <c:pt idx="46">
                  <c:v>6.3878600862396703E-3</c:v>
                </c:pt>
                <c:pt idx="47">
                  <c:v>6.5410136679774919E-3</c:v>
                </c:pt>
                <c:pt idx="48">
                  <c:v>6.6987517909281296E-3</c:v>
                </c:pt>
                <c:pt idx="49">
                  <c:v>6.8203644118785709E-3</c:v>
                </c:pt>
                <c:pt idx="50">
                  <c:v>6.9085738371327619E-3</c:v>
                </c:pt>
                <c:pt idx="51">
                  <c:v>7.0638746809381899E-3</c:v>
                </c:pt>
                <c:pt idx="52">
                  <c:v>7.24899719619875E-3</c:v>
                </c:pt>
                <c:pt idx="53">
                  <c:v>7.411907421330851E-3</c:v>
                </c:pt>
                <c:pt idx="54">
                  <c:v>7.5164193040853609E-3</c:v>
                </c:pt>
                <c:pt idx="55">
                  <c:v>7.6331151608193797E-3</c:v>
                </c:pt>
                <c:pt idx="56">
                  <c:v>7.6868901674437117E-3</c:v>
                </c:pt>
                <c:pt idx="57">
                  <c:v>7.740890789429921E-3</c:v>
                </c:pt>
                <c:pt idx="58">
                  <c:v>7.8041414624961418E-3</c:v>
                </c:pt>
                <c:pt idx="59">
                  <c:v>7.8392378940524542E-3</c:v>
                </c:pt>
                <c:pt idx="60">
                  <c:v>7.880698753453869E-3</c:v>
                </c:pt>
                <c:pt idx="61">
                  <c:v>7.9551347740967112E-3</c:v>
                </c:pt>
                <c:pt idx="62">
                  <c:v>7.9892411352290218E-3</c:v>
                </c:pt>
                <c:pt idx="63">
                  <c:v>8.0135844156084234E-3</c:v>
                </c:pt>
                <c:pt idx="64">
                  <c:v>8.0801966299306315E-3</c:v>
                </c:pt>
                <c:pt idx="65">
                  <c:v>8.1165429660837538E-3</c:v>
                </c:pt>
                <c:pt idx="66">
                  <c:v>8.1065778075220304E-3</c:v>
                </c:pt>
                <c:pt idx="67">
                  <c:v>8.0807450679298513E-3</c:v>
                </c:pt>
                <c:pt idx="68">
                  <c:v>7.9646627457346728E-3</c:v>
                </c:pt>
                <c:pt idx="69">
                  <c:v>7.8415316771619607E-3</c:v>
                </c:pt>
                <c:pt idx="70">
                  <c:v>7.6635193536332214E-3</c:v>
                </c:pt>
                <c:pt idx="71">
                  <c:v>7.3466506204821116E-3</c:v>
                </c:pt>
                <c:pt idx="72">
                  <c:v>6.9505284402874004E-3</c:v>
                </c:pt>
                <c:pt idx="73">
                  <c:v>6.5738441214697905E-3</c:v>
                </c:pt>
                <c:pt idx="74">
                  <c:v>6.1917726549495797E-3</c:v>
                </c:pt>
                <c:pt idx="75">
                  <c:v>5.7632552529238703E-3</c:v>
                </c:pt>
                <c:pt idx="76">
                  <c:v>5.4196006041128909E-3</c:v>
                </c:pt>
                <c:pt idx="77">
                  <c:v>5.1665671821302305E-3</c:v>
                </c:pt>
                <c:pt idx="78">
                  <c:v>5.0356014996201905E-3</c:v>
                </c:pt>
                <c:pt idx="79">
                  <c:v>4.9279944242062125E-3</c:v>
                </c:pt>
                <c:pt idx="80">
                  <c:v>4.8331011765630014E-3</c:v>
                </c:pt>
                <c:pt idx="81">
                  <c:v>4.7409592307636507E-3</c:v>
                </c:pt>
                <c:pt idx="82">
                  <c:v>4.672454228615351E-3</c:v>
                </c:pt>
                <c:pt idx="83">
                  <c:v>4.5918213410859219E-3</c:v>
                </c:pt>
                <c:pt idx="84">
                  <c:v>4.5174726467277901E-3</c:v>
                </c:pt>
                <c:pt idx="85">
                  <c:v>4.5038232933409814E-3</c:v>
                </c:pt>
                <c:pt idx="86">
                  <c:v>4.447886024439112E-3</c:v>
                </c:pt>
                <c:pt idx="87">
                  <c:v>4.3818971162832912E-3</c:v>
                </c:pt>
                <c:pt idx="88">
                  <c:v>4.3010366553762327E-3</c:v>
                </c:pt>
                <c:pt idx="89">
                  <c:v>4.2263255979376798E-3</c:v>
                </c:pt>
                <c:pt idx="90">
                  <c:v>4.1370613972218397E-3</c:v>
                </c:pt>
                <c:pt idx="91">
                  <c:v>4.0276761125930807E-3</c:v>
                </c:pt>
                <c:pt idx="92">
                  <c:v>3.8863514685329712E-3</c:v>
                </c:pt>
                <c:pt idx="93">
                  <c:v>3.7301575888018909E-3</c:v>
                </c:pt>
                <c:pt idx="94">
                  <c:v>3.6353255467515906E-3</c:v>
                </c:pt>
                <c:pt idx="95">
                  <c:v>3.550218431307121E-3</c:v>
                </c:pt>
                <c:pt idx="96">
                  <c:v>3.5002936313174105E-3</c:v>
                </c:pt>
                <c:pt idx="97">
                  <c:v>3.4895890090117909E-3</c:v>
                </c:pt>
                <c:pt idx="98">
                  <c:v>3.5277673307562403E-3</c:v>
                </c:pt>
                <c:pt idx="99">
                  <c:v>3.5765169964056304E-3</c:v>
                </c:pt>
                <c:pt idx="100">
                  <c:v>3.5970069616113307E-3</c:v>
                </c:pt>
                <c:pt idx="101">
                  <c:v>3.5587882973343809E-3</c:v>
                </c:pt>
                <c:pt idx="102">
                  <c:v>3.4907110884248708E-3</c:v>
                </c:pt>
                <c:pt idx="103">
                  <c:v>3.4110912981643606E-3</c:v>
                </c:pt>
                <c:pt idx="104">
                  <c:v>3.3628432459733011E-3</c:v>
                </c:pt>
                <c:pt idx="105">
                  <c:v>3.2336463293148104E-3</c:v>
                </c:pt>
                <c:pt idx="106">
                  <c:v>3.0885402437611014E-3</c:v>
                </c:pt>
                <c:pt idx="107">
                  <c:v>2.9443902206564205E-3</c:v>
                </c:pt>
                <c:pt idx="108">
                  <c:v>2.7913648869423813E-3</c:v>
                </c:pt>
                <c:pt idx="109">
                  <c:v>2.6498921269686409E-3</c:v>
                </c:pt>
                <c:pt idx="110">
                  <c:v>2.4906902451464702E-3</c:v>
                </c:pt>
                <c:pt idx="111">
                  <c:v>2.3116953896443106E-3</c:v>
                </c:pt>
                <c:pt idx="112">
                  <c:v>2.2056649072946305E-3</c:v>
                </c:pt>
                <c:pt idx="113">
                  <c:v>2.0904880387849697E-3</c:v>
                </c:pt>
                <c:pt idx="114">
                  <c:v>1.9670189357172199E-3</c:v>
                </c:pt>
                <c:pt idx="115">
                  <c:v>1.8655934624063901E-3</c:v>
                </c:pt>
                <c:pt idx="116">
                  <c:v>1.8051828303658403E-3</c:v>
                </c:pt>
                <c:pt idx="117">
                  <c:v>1.7371058920656204E-3</c:v>
                </c:pt>
                <c:pt idx="118">
                  <c:v>1.7064078441713507E-3</c:v>
                </c:pt>
                <c:pt idx="119">
                  <c:v>1.6968807656716003E-3</c:v>
                </c:pt>
                <c:pt idx="120">
                  <c:v>1.6996688507102003E-3</c:v>
                </c:pt>
                <c:pt idx="121">
                  <c:v>1.7112316398724802E-3</c:v>
                </c:pt>
                <c:pt idx="122">
                  <c:v>1.6968706259352E-3</c:v>
                </c:pt>
                <c:pt idx="123">
                  <c:v>1.6212710389499701E-3</c:v>
                </c:pt>
                <c:pt idx="124">
                  <c:v>1.5755151951721302E-3</c:v>
                </c:pt>
                <c:pt idx="125">
                  <c:v>1.6965769757404804E-3</c:v>
                </c:pt>
                <c:pt idx="126">
                  <c:v>1.7254182192093504E-3</c:v>
                </c:pt>
                <c:pt idx="127">
                  <c:v>1.7053414941139904E-3</c:v>
                </c:pt>
                <c:pt idx="128">
                  <c:v>1.7083119166821802E-3</c:v>
                </c:pt>
                <c:pt idx="129">
                  <c:v>1.6954298089381103E-3</c:v>
                </c:pt>
                <c:pt idx="130">
                  <c:v>1.6939280425253905E-3</c:v>
                </c:pt>
                <c:pt idx="131">
                  <c:v>1.7363246373385606E-3</c:v>
                </c:pt>
                <c:pt idx="132">
                  <c:v>1.7405457088412505E-3</c:v>
                </c:pt>
                <c:pt idx="133">
                  <c:v>1.7240348092136806E-3</c:v>
                </c:pt>
                <c:pt idx="134">
                  <c:v>1.7764855417947702E-3</c:v>
                </c:pt>
                <c:pt idx="135">
                  <c:v>1.7852902305666503E-3</c:v>
                </c:pt>
                <c:pt idx="136">
                  <c:v>1.7729287493966205E-3</c:v>
                </c:pt>
              </c:numCache>
            </c:numRef>
          </c:yVal>
        </c:ser>
        <c:dLbls/>
        <c:axId val="134262784"/>
        <c:axId val="134264704"/>
      </c:scatterChart>
      <c:valAx>
        <c:axId val="134262784"/>
        <c:scaling>
          <c:orientation val="minMax"/>
          <c:max val="700"/>
          <c:min val="400"/>
        </c:scaling>
        <c:axPos val="b"/>
        <c:title>
          <c:tx>
            <c:rich>
              <a:bodyPr/>
              <a:lstStyle/>
              <a:p>
                <a:pPr>
                  <a:defRPr sz="1800">
                    <a:latin typeface="Times New Roman"/>
                  </a:defRPr>
                </a:pPr>
                <a:r>
                  <a:rPr lang="en-US" sz="1800">
                    <a:latin typeface="Times New Roman"/>
                  </a:rPr>
                  <a:t>Wavelength (nm)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200" b="1" i="0">
                <a:latin typeface="Times New Roman"/>
              </a:defRPr>
            </a:pPr>
            <a:endParaRPr lang="en-US"/>
          </a:p>
        </c:txPr>
        <c:crossAx val="134264704"/>
        <c:crosses val="autoZero"/>
        <c:crossBetween val="midCat"/>
      </c:valAx>
      <c:valAx>
        <c:axId val="13426470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1800">
                    <a:latin typeface="Times New Roman"/>
                  </a:defRPr>
                </a:pPr>
                <a:r>
                  <a:rPr lang="en-US" sz="1800" dirty="0" err="1">
                    <a:latin typeface="Times New Roman"/>
                  </a:rPr>
                  <a:t>R</a:t>
                </a:r>
                <a:r>
                  <a:rPr lang="en-US" sz="1800" baseline="-25000" dirty="0" err="1">
                    <a:latin typeface="Times New Roman"/>
                  </a:rPr>
                  <a:t>rs</a:t>
                </a:r>
                <a:r>
                  <a:rPr lang="en-US" sz="1800" baseline="0" dirty="0">
                    <a:latin typeface="Times New Roman"/>
                  </a:rPr>
                  <a:t>  (</a:t>
                </a:r>
                <a:r>
                  <a:rPr lang="en-US" sz="1800" baseline="0" dirty="0" smtClean="0">
                    <a:latin typeface="Times New Roman"/>
                  </a:rPr>
                  <a:t>sr</a:t>
                </a:r>
                <a:r>
                  <a:rPr lang="en-US" sz="1800" baseline="30000" dirty="0" smtClean="0">
                    <a:latin typeface="Times New Roman"/>
                  </a:rPr>
                  <a:t>-</a:t>
                </a:r>
                <a:r>
                  <a:rPr lang="en-US" sz="1800" baseline="30000" dirty="0">
                    <a:latin typeface="Times New Roman"/>
                  </a:rPr>
                  <a:t>1</a:t>
                </a:r>
                <a:r>
                  <a:rPr lang="en-US" sz="1800" baseline="0" dirty="0">
                    <a:latin typeface="Times New Roman"/>
                  </a:rPr>
                  <a:t>)</a:t>
                </a:r>
                <a:endParaRPr lang="en-US" sz="1800" dirty="0">
                  <a:latin typeface="Times New Roman"/>
                </a:endParaRPr>
              </a:p>
            </c:rich>
          </c:tx>
          <c:layout/>
        </c:title>
        <c:numFmt formatCode="0.00E+00" sourceLinked="1"/>
        <c:tickLblPos val="nextTo"/>
        <c:txPr>
          <a:bodyPr/>
          <a:lstStyle/>
          <a:p>
            <a:pPr>
              <a:defRPr sz="1200" b="1" i="0">
                <a:latin typeface="Times New Roman"/>
              </a:defRPr>
            </a:pPr>
            <a:endParaRPr lang="en-US"/>
          </a:p>
        </c:txPr>
        <c:crossAx val="1342627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8016804846464094"/>
          <c:y val="5.4122517973296813E-2"/>
          <c:w val="0.17759924385633308"/>
          <c:h val="0.126874786032181"/>
        </c:manualLayout>
      </c:layout>
      <c:overlay val="1"/>
      <c:txPr>
        <a:bodyPr/>
        <a:lstStyle/>
        <a:p>
          <a:pPr>
            <a:defRPr sz="1400" b="1" i="0">
              <a:latin typeface="Times New Roman"/>
            </a:defRPr>
          </a:pPr>
          <a:endParaRPr lang="en-US"/>
        </a:p>
      </c:txPr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07A2B-7380-A04A-BC80-38E603119B94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640FC0-0DD8-F24A-BAF7-E094AB7B4D7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6192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40FC0-0DD8-F24A-BAF7-E094AB7B4D7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44964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40FC0-0DD8-F24A-BAF7-E094AB7B4D74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51991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40FC0-0DD8-F24A-BAF7-E094AB7B4D74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9732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Mineral</a:t>
            </a:r>
            <a:r>
              <a:rPr lang="fr-FR" baseline="0" dirty="0" smtClean="0"/>
              <a:t> concentration = 1 </a:t>
            </a:r>
            <a:r>
              <a:rPr lang="fr-FR" baseline="0" dirty="0" err="1" smtClean="0"/>
              <a:t>gm</a:t>
            </a:r>
            <a:r>
              <a:rPr lang="fr-FR" baseline="0" dirty="0" smtClean="0"/>
              <a:t>/m3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40FC0-0DD8-F24A-BAF7-E094AB7B4D74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79732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40FC0-0DD8-F24A-BAF7-E094AB7B4D74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66795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There </a:t>
            </a:r>
            <a:r>
              <a:rPr lang="fr-FR" dirty="0" err="1" smtClean="0"/>
              <a:t>were</a:t>
            </a:r>
            <a:r>
              <a:rPr lang="fr-FR" dirty="0" smtClean="0"/>
              <a:t> </a:t>
            </a:r>
            <a:r>
              <a:rPr lang="fr-FR" dirty="0" err="1" smtClean="0"/>
              <a:t>obvious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problems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the input data, but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didn’t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explain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the user </a:t>
            </a:r>
            <a:r>
              <a:rPr lang="fr-FR" baseline="0" dirty="0" err="1" smtClean="0"/>
              <a:t>saw</a:t>
            </a:r>
            <a:r>
              <a:rPr lang="fr-FR" baseline="0" dirty="0" smtClean="0"/>
              <a:t>.  The user </a:t>
            </a:r>
            <a:r>
              <a:rPr lang="fr-FR" baseline="0" dirty="0" err="1" smtClean="0"/>
              <a:t>appears</a:t>
            </a:r>
            <a:r>
              <a:rPr lang="fr-FR" baseline="0" dirty="0" smtClean="0"/>
              <a:t> to have </a:t>
            </a:r>
            <a:r>
              <a:rPr lang="fr-FR" baseline="0" dirty="0" err="1" smtClean="0"/>
              <a:t>used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example</a:t>
            </a:r>
            <a:r>
              <a:rPr lang="fr-FR" baseline="0" dirty="0" smtClean="0"/>
              <a:t> AC data </a:t>
            </a:r>
            <a:r>
              <a:rPr lang="fr-FR" baseline="0" dirty="0" err="1" smtClean="0"/>
              <a:t>rather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their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own</a:t>
            </a:r>
            <a:r>
              <a:rPr lang="fr-FR" baseline="0" dirty="0" smtClean="0"/>
              <a:t>.  </a:t>
            </a:r>
            <a:r>
              <a:rPr lang="fr-FR" baseline="0" dirty="0" err="1" smtClean="0"/>
              <a:t>Oops</a:t>
            </a:r>
            <a:r>
              <a:rPr lang="fr-FR" baseline="0" dirty="0" smtClean="0"/>
              <a:t>.  </a:t>
            </a:r>
            <a:r>
              <a:rPr lang="fr-FR" baseline="0" dirty="0" err="1" smtClean="0"/>
              <a:t>Taking</a:t>
            </a:r>
            <a:r>
              <a:rPr lang="fr-FR" baseline="0" dirty="0" smtClean="0"/>
              <a:t> out the </a:t>
            </a:r>
            <a:r>
              <a:rPr lang="fr-FR" baseline="0" dirty="0" err="1" smtClean="0"/>
              <a:t>obviously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bad</a:t>
            </a:r>
            <a:r>
              <a:rPr lang="fr-FR" baseline="0" dirty="0" smtClean="0"/>
              <a:t> AC data </a:t>
            </a:r>
            <a:r>
              <a:rPr lang="fr-FR" baseline="0" dirty="0" err="1" smtClean="0"/>
              <a:t>yields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looks </a:t>
            </a:r>
            <a:r>
              <a:rPr lang="fr-FR" baseline="0" dirty="0" err="1" smtClean="0"/>
              <a:t>like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pretty</a:t>
            </a:r>
            <a:r>
              <a:rPr lang="fr-FR" baseline="0" dirty="0" smtClean="0"/>
              <a:t> good </a:t>
            </a:r>
            <a:r>
              <a:rPr lang="fr-FR" baseline="0" dirty="0" err="1" smtClean="0"/>
              <a:t>Rrs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curve</a:t>
            </a:r>
            <a:r>
              <a:rPr lang="fr-FR" baseline="0" dirty="0" smtClean="0"/>
              <a:t>.  </a:t>
            </a:r>
            <a:r>
              <a:rPr lang="fr-FR" baseline="0" dirty="0" err="1" smtClean="0"/>
              <a:t>Booyah</a:t>
            </a:r>
            <a:r>
              <a:rPr lang="fr-FR" baseline="0" dirty="0" smtClean="0"/>
              <a:t>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40FC0-0DD8-F24A-BAF7-E094AB7B4D74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56950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8442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1509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09960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427110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1061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8518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2994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1226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5645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07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3703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3CEF48-82BC-E642-8808-343E53D138DB}" type="datetimeFigureOut">
              <a:rPr lang="fr-FR" smtClean="0"/>
              <a:pPr/>
              <a:t>18/07/2013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6AE01-1509-8B46-8D52-66888E5FE94F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2046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Lab</a:t>
            </a:r>
            <a:r>
              <a:rPr lang="fr-FR" dirty="0" smtClean="0"/>
              <a:t> 9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Hydrolight</a:t>
            </a:r>
            <a:r>
              <a:rPr lang="fr-FR" dirty="0" smtClean="0"/>
              <a:t> and </a:t>
            </a:r>
            <a:r>
              <a:rPr lang="fr-FR" dirty="0" err="1" smtClean="0"/>
              <a:t>Ecolight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8684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Playing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data…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Measurements</a:t>
            </a:r>
            <a:r>
              <a:rPr lang="fr-FR" dirty="0" smtClean="0"/>
              <a:t> and </a:t>
            </a:r>
            <a:r>
              <a:rPr lang="fr-FR" dirty="0" err="1" smtClean="0"/>
              <a:t>Hydrolight</a:t>
            </a:r>
            <a:r>
              <a:rPr lang="fr-FR" dirty="0" smtClean="0"/>
              <a:t> </a:t>
            </a:r>
            <a:r>
              <a:rPr lang="fr-FR" dirty="0" err="1" smtClean="0"/>
              <a:t>comparison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8689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98502"/>
            <a:ext cx="7772400" cy="1470025"/>
          </a:xfrm>
        </p:spPr>
        <p:txBody>
          <a:bodyPr/>
          <a:lstStyle/>
          <a:p>
            <a:r>
              <a:rPr lang="en-US" dirty="0" smtClean="0"/>
              <a:t>Predicted vs. Measured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186857"/>
            <a:ext cx="182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HydroLight</a:t>
            </a:r>
            <a:r>
              <a:rPr lang="en-US" dirty="0" smtClean="0"/>
              <a:t> Input: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30837174"/>
              </p:ext>
            </p:extLst>
          </p:nvPr>
        </p:nvGraphicFramePr>
        <p:xfrm>
          <a:off x="278861" y="1919988"/>
          <a:ext cx="8623896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974"/>
                <a:gridCol w="2155974"/>
                <a:gridCol w="2155974"/>
                <a:gridCol w="215597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Absorption (a)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 – 0.0 m</a:t>
                      </a:r>
                      <a:r>
                        <a:rPr lang="en-US" baseline="30000" dirty="0" smtClean="0"/>
                        <a:t>-1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Attenuation</a:t>
                      </a:r>
                      <a:r>
                        <a:rPr lang="en-US" baseline="0" dirty="0" smtClean="0"/>
                        <a:t> 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4.0</a:t>
                      </a:r>
                      <a:r>
                        <a:rPr lang="en-US" baseline="0" dirty="0" smtClean="0"/>
                        <a:t> – 2.0 m</a:t>
                      </a:r>
                      <a:r>
                        <a:rPr lang="en-US" baseline="30000" dirty="0" smtClean="0"/>
                        <a:t>-1 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b</a:t>
                      </a:r>
                      <a:r>
                        <a:rPr lang="en-US" baseline="-25000" dirty="0" smtClean="0"/>
                        <a:t>b</a:t>
                      </a:r>
                      <a:r>
                        <a:rPr lang="en-US" dirty="0" smtClean="0"/>
                        <a:t>/b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BB9 &amp; AC9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Chlorophyll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r>
                        <a:rPr lang="en-US" baseline="0" dirty="0" smtClean="0"/>
                        <a:t> mg/m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Extraction</a:t>
                      </a:r>
                      <a:r>
                        <a:rPr lang="en-US" baseline="0" dirty="0" smtClean="0"/>
                        <a:t> method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CDOM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ACS with Filter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Depth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Curt’s File (</a:t>
                      </a:r>
                      <a:r>
                        <a:rPr lang="en-US" dirty="0" err="1" smtClean="0"/>
                        <a:t>astarchl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Clouds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Eye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Bottom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Dark Sediment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Wind Speed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2.0</a:t>
                      </a:r>
                      <a:r>
                        <a:rPr lang="en-US" baseline="0" dirty="0" smtClean="0"/>
                        <a:t>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Guess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7/15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6506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26851" y="-18566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Predicted vs. Measured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rs</a:t>
            </a:r>
            <a:endParaRPr lang="en-US" baseline="-25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19954603"/>
              </p:ext>
            </p:extLst>
          </p:nvPr>
        </p:nvGraphicFramePr>
        <p:xfrm>
          <a:off x="714005" y="1085124"/>
          <a:ext cx="7245350" cy="4112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4285" y="5197908"/>
            <a:ext cx="74583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Reasonable, given that measurements were taken over a week long period (not ready to ask for my money back yet).</a:t>
            </a:r>
          </a:p>
          <a:p>
            <a:endParaRPr lang="en-US" dirty="0"/>
          </a:p>
          <a:p>
            <a:r>
              <a:rPr lang="en-US" dirty="0" smtClean="0"/>
              <a:t>Captures the high absorption of CDOM in the blue, something not capture by the case 1 models.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324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Ex. 1: </a:t>
            </a:r>
            <a:r>
              <a:rPr lang="fr-FR" dirty="0" err="1" smtClean="0"/>
              <a:t>Inputing</a:t>
            </a:r>
            <a:r>
              <a:rPr lang="fr-FR" dirty="0" smtClean="0"/>
              <a:t> </a:t>
            </a:r>
            <a:r>
              <a:rPr lang="fr-FR" dirty="0" err="1" smtClean="0"/>
              <a:t>measured</a:t>
            </a:r>
            <a:r>
              <a:rPr lang="fr-FR" dirty="0" smtClean="0"/>
              <a:t> </a:t>
            </a:r>
            <a:r>
              <a:rPr lang="fr-FR" dirty="0" err="1" smtClean="0"/>
              <a:t>Chl</a:t>
            </a:r>
            <a:r>
              <a:rPr lang="fr-FR" dirty="0" smtClean="0"/>
              <a:t>(z) data</a:t>
            </a:r>
            <a:endParaRPr lang="fr-FR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93659172"/>
              </p:ext>
            </p:extLst>
          </p:nvPr>
        </p:nvGraphicFramePr>
        <p:xfrm>
          <a:off x="681038" y="1417638"/>
          <a:ext cx="7781924" cy="4392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606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fr-FR" sz="3800" dirty="0" smtClean="0"/>
              <a:t>Ex. 2: </a:t>
            </a:r>
            <a:r>
              <a:rPr lang="fr-FR" sz="3800" dirty="0" err="1" smtClean="0"/>
              <a:t>inputting</a:t>
            </a:r>
            <a:r>
              <a:rPr lang="fr-FR" sz="3800" dirty="0" smtClean="0"/>
              <a:t> </a:t>
            </a:r>
            <a:r>
              <a:rPr lang="fr-FR" sz="3800" dirty="0" err="1" smtClean="0"/>
              <a:t>IOPs</a:t>
            </a:r>
            <a:r>
              <a:rPr lang="fr-FR" sz="3800" dirty="0" smtClean="0"/>
              <a:t> </a:t>
            </a:r>
            <a:r>
              <a:rPr lang="fr-FR" sz="3800" dirty="0" err="1" smtClean="0"/>
              <a:t>from</a:t>
            </a:r>
            <a:r>
              <a:rPr lang="fr-FR" sz="3800" dirty="0" smtClean="0"/>
              <a:t> a, c, and </a:t>
            </a:r>
            <a:r>
              <a:rPr lang="fr-FR" sz="3800" dirty="0" err="1" smtClean="0"/>
              <a:t>b</a:t>
            </a:r>
            <a:r>
              <a:rPr lang="fr-FR" sz="3800" baseline="-25000" dirty="0" err="1" smtClean="0"/>
              <a:t>b</a:t>
            </a:r>
            <a:r>
              <a:rPr lang="fr-FR" sz="3800" dirty="0" smtClean="0"/>
              <a:t> </a:t>
            </a:r>
            <a:r>
              <a:rPr lang="fr-FR" sz="3800" dirty="0" err="1" smtClean="0"/>
              <a:t>sensors</a:t>
            </a:r>
            <a:endParaRPr lang="fr-FR" sz="3800" dirty="0"/>
          </a:p>
        </p:txBody>
      </p:sp>
    </p:spTree>
    <p:extLst>
      <p:ext uri="{BB962C8B-B14F-4D97-AF65-F5344CB8AC3E}">
        <p14:creationId xmlns:p14="http://schemas.microsoft.com/office/powerpoint/2010/main" xmlns="" val="400060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Ex. 3: </a:t>
            </a:r>
            <a:r>
              <a:rPr lang="fr-FR" dirty="0" err="1" smtClean="0"/>
              <a:t>simulating</a:t>
            </a:r>
            <a:r>
              <a:rPr lang="fr-FR" dirty="0" smtClean="0"/>
              <a:t> Case 2 water</a:t>
            </a:r>
            <a:endParaRPr lang="fr-FR" dirty="0"/>
          </a:p>
        </p:txBody>
      </p:sp>
      <p:sp>
        <p:nvSpPr>
          <p:cNvPr id="4" name="TextBox 3"/>
          <p:cNvSpPr txBox="1"/>
          <p:nvPr/>
        </p:nvSpPr>
        <p:spPr>
          <a:xfrm>
            <a:off x="661988" y="5515429"/>
            <a:ext cx="7820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Increased mineral concentration increases </a:t>
            </a:r>
            <a:r>
              <a:rPr lang="en-US" sz="2400" dirty="0" err="1" smtClean="0"/>
              <a:t>Rrs</a:t>
            </a:r>
            <a:r>
              <a:rPr lang="en-US" sz="2400" dirty="0" smtClean="0"/>
              <a:t> in the 550nm wavelengths.</a:t>
            </a:r>
            <a:endParaRPr lang="en-US" sz="24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0108194"/>
              </p:ext>
            </p:extLst>
          </p:nvPr>
        </p:nvGraphicFramePr>
        <p:xfrm>
          <a:off x="666750" y="1301750"/>
          <a:ext cx="7815262" cy="396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006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Ex. 3: </a:t>
            </a:r>
            <a:r>
              <a:rPr lang="fr-FR" dirty="0" err="1" smtClean="0"/>
              <a:t>simulating</a:t>
            </a:r>
            <a:r>
              <a:rPr lang="fr-FR" dirty="0" smtClean="0"/>
              <a:t> Case 2 water</a:t>
            </a:r>
            <a:endParaRPr lang="fr-F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625" y="1269955"/>
            <a:ext cx="6540500" cy="401385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317625" y="5530333"/>
            <a:ext cx="720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Influence of the </a:t>
            </a:r>
            <a:r>
              <a:rPr lang="fr-FR" dirty="0" err="1" smtClean="0"/>
              <a:t>mineral</a:t>
            </a:r>
            <a:r>
              <a:rPr lang="fr-FR" dirty="0" smtClean="0"/>
              <a:t> composition on the </a:t>
            </a:r>
            <a:r>
              <a:rPr lang="fr-FR" dirty="0" err="1" smtClean="0"/>
              <a:t>Rrs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151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Ex. 4: </a:t>
            </a:r>
            <a:r>
              <a:rPr lang="fr-FR" dirty="0" err="1" smtClean="0"/>
              <a:t>simulating</a:t>
            </a:r>
            <a:r>
              <a:rPr lang="fr-FR" dirty="0" smtClean="0"/>
              <a:t> </a:t>
            </a:r>
            <a:r>
              <a:rPr lang="fr-FR" dirty="0" err="1" smtClean="0"/>
              <a:t>optically</a:t>
            </a:r>
            <a:r>
              <a:rPr lang="fr-FR" dirty="0" smtClean="0"/>
              <a:t> </a:t>
            </a:r>
            <a:r>
              <a:rPr lang="fr-FR" dirty="0" err="1" smtClean="0"/>
              <a:t>shallow</a:t>
            </a:r>
            <a:r>
              <a:rPr lang="fr-FR" dirty="0" smtClean="0"/>
              <a:t> water</a:t>
            </a:r>
            <a:endParaRPr lang="fr-FR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80828769"/>
              </p:ext>
            </p:extLst>
          </p:nvPr>
        </p:nvGraphicFramePr>
        <p:xfrm>
          <a:off x="798057" y="1533753"/>
          <a:ext cx="7888743" cy="4129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006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7551581"/>
              </p:ext>
            </p:extLst>
          </p:nvPr>
        </p:nvGraphicFramePr>
        <p:xfrm>
          <a:off x="2285999" y="3288323"/>
          <a:ext cx="5205045" cy="3569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56031864"/>
              </p:ext>
            </p:extLst>
          </p:nvPr>
        </p:nvGraphicFramePr>
        <p:xfrm>
          <a:off x="2285999" y="-1"/>
          <a:ext cx="5205045" cy="3288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9496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5: </a:t>
            </a:r>
            <a:r>
              <a:rPr lang="en-US" dirty="0" err="1" smtClean="0"/>
              <a:t>Hydrolight</a:t>
            </a:r>
            <a:r>
              <a:rPr lang="en-US" dirty="0" smtClean="0"/>
              <a:t> User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Customer complained about bad </a:t>
            </a:r>
            <a:r>
              <a:rPr lang="en-US" dirty="0" err="1" smtClean="0"/>
              <a:t>Rrs</a:t>
            </a:r>
            <a:r>
              <a:rPr lang="en-US" dirty="0" smtClean="0"/>
              <a:t> curve</a:t>
            </a:r>
          </a:p>
          <a:p>
            <a:r>
              <a:rPr lang="en-US" dirty="0" smtClean="0"/>
              <a:t>Supplied AC9 input file</a:t>
            </a:r>
          </a:p>
          <a:p>
            <a:pPr lvl="1"/>
            <a:r>
              <a:rPr lang="en-US" dirty="0" smtClean="0"/>
              <a:t>Obviously bad data existed in file</a:t>
            </a:r>
          </a:p>
          <a:p>
            <a:r>
              <a:rPr lang="en-US" dirty="0" smtClean="0"/>
              <a:t>Uncorrected customer curve did not match curve customer reported</a:t>
            </a:r>
          </a:p>
          <a:p>
            <a:r>
              <a:rPr lang="en-US" dirty="0" smtClean="0"/>
              <a:t>Did the customer even use his own bad data?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48200" y="2758051"/>
            <a:ext cx="4038600" cy="2210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495800" y="3257550"/>
            <a:ext cx="4495800" cy="152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Ex. 5: </a:t>
            </a:r>
            <a:r>
              <a:rPr lang="fr-FR" dirty="0" err="1" smtClean="0"/>
              <a:t>Apparently</a:t>
            </a:r>
            <a:r>
              <a:rPr lang="fr-FR" smtClean="0"/>
              <a:t> Not</a:t>
            </a:r>
            <a:endParaRPr lang="fr-F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00060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403</Words>
  <Application>Microsoft Office PowerPoint</Application>
  <PresentationFormat>On-screen Show (4:3)</PresentationFormat>
  <Paragraphs>93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Thème Office</vt:lpstr>
      <vt:lpstr>Lab 9</vt:lpstr>
      <vt:lpstr>Ex. 1: Inputing measured Chl(z) data</vt:lpstr>
      <vt:lpstr>Ex. 2: inputting IOPs from a, c, and bb sensors</vt:lpstr>
      <vt:lpstr>Ex. 3: simulating Case 2 water</vt:lpstr>
      <vt:lpstr>Ex. 3: simulating Case 2 water</vt:lpstr>
      <vt:lpstr>Ex. 4: simulating optically shallow water</vt:lpstr>
      <vt:lpstr>Slide 7</vt:lpstr>
      <vt:lpstr>Ex. 5: Hydrolight User Support</vt:lpstr>
      <vt:lpstr>Ex. 5: Apparently Not</vt:lpstr>
      <vt:lpstr>Playing with our own data…</vt:lpstr>
      <vt:lpstr>Predicted vs. Measured Rrs</vt:lpstr>
      <vt:lpstr>Slide 12</vt:lpstr>
    </vt:vector>
  </TitlesOfParts>
  <Company>Takuvik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9</dc:title>
  <dc:creator>Sophie Renaut</dc:creator>
  <cp:lastModifiedBy>Eli</cp:lastModifiedBy>
  <cp:revision>68</cp:revision>
  <dcterms:created xsi:type="dcterms:W3CDTF">2013-07-18T20:57:13Z</dcterms:created>
  <dcterms:modified xsi:type="dcterms:W3CDTF">2013-07-18T23:37:39Z</dcterms:modified>
</cp:coreProperties>
</file>