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notesSlides/notesSlide5.xml" ContentType="application/vnd.openxmlformats-officedocument.presentationml.notesSlide+xml"/>
  <Override PartName="/ppt/charts/chart1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9.xml" ContentType="application/vnd.openxmlformats-officedocument.drawingml.chart+xml"/>
  <Override PartName="/ppt/notesSlides/notesSlide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9.xml" ContentType="application/vnd.openxmlformats-officedocument.presentationml.notesSlide+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notesSlides/notesSlide10.xml" ContentType="application/vnd.openxmlformats-officedocument.presentationml.notesSl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5" r:id="rId3"/>
    <p:sldId id="276" r:id="rId4"/>
    <p:sldId id="277" r:id="rId5"/>
    <p:sldId id="278" r:id="rId6"/>
    <p:sldId id="279" r:id="rId7"/>
    <p:sldId id="280" r:id="rId8"/>
    <p:sldId id="274" r:id="rId9"/>
    <p:sldId id="272" r:id="rId10"/>
    <p:sldId id="273" r:id="rId11"/>
    <p:sldId id="281" r:id="rId12"/>
    <p:sldId id="282" r:id="rId13"/>
    <p:sldId id="283" r:id="rId14"/>
    <p:sldId id="284" r:id="rId15"/>
    <p:sldId id="286" r:id="rId16"/>
    <p:sldId id="285"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50" autoAdjust="0"/>
  </p:normalViewPr>
  <p:slideViewPr>
    <p:cSldViewPr snapToGrid="0" snapToObjects="1">
      <p:cViewPr varScale="1">
        <p:scale>
          <a:sx n="88" d="100"/>
          <a:sy n="88" d="100"/>
        </p:scale>
        <p:origin x="-16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Excel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Excel4.xlsx"/></Relationships>
</file>

<file path=ppt/charts/_rels/chart17.xml.rels><?xml version="1.0" encoding="UTF-8" standalone="yes"?>
<Relationships xmlns="http://schemas.openxmlformats.org/package/2006/relationships"><Relationship Id="rId1" Type="http://schemas.openxmlformats.org/officeDocument/2006/relationships/oleObject" Target="seboeis:Users:ThomasLeeuw:Dropbox:OceanOpticsClass2013:Tom's%20HydroLight%20Runs:fluorTOMete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shley\Documents\oceanoptics\hl_2_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shley\Desktop\ex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sophierenaut:Dropbox:OceanOpticsClass2013:Labs:Lab%2009:slides:ay:ex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sophierenaut:Dropbox:OceanOpticsClass2013:Labs:Lab%2009:slides:ay:ex4.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Microsoft_Excel5.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Erin\Desktop\HydrolightResults\IndianOcea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9"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i\Documents\Summer%20Optics%20Class\Lab\Hydrolight2\Ex1_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i\Documents\Summer%20Optics%20Class\Lab\Hydrolight2\Ex1_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i\Documents\Summer%20Optics%20Class\Lab\Hydrolight2\Ex1_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i\Documents\Summer%20Optics%20Class\Lab\Hydrolight2\Ex1_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ei\Documents\Summer%20Optics%20Class\Lab\Hydrolight2\Result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Input Chl conc. at different depths</a:t>
            </a:r>
          </a:p>
        </c:rich>
      </c:tx>
      <c:layout/>
      <c:overlay val="0"/>
      <c:spPr>
        <a:noFill/>
        <a:ln>
          <a:noFill/>
        </a:ln>
        <a:effectLst/>
      </c:spPr>
    </c:title>
    <c:autoTitleDeleted val="0"/>
    <c:plotArea>
      <c:layout/>
      <c:lineChart>
        <c:grouping val="standard"/>
        <c:varyColors val="0"/>
        <c:ser>
          <c:idx val="0"/>
          <c:order val="0"/>
          <c:tx>
            <c:strRef>
              <c:f>Sheet6!$B$1</c:f>
              <c:strCache>
                <c:ptCount val="1"/>
                <c:pt idx="0">
                  <c:v>Chl,mg/m^3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Sheet6!$A$2:$A$7</c:f>
              <c:numCache>
                <c:formatCode>General</c:formatCode>
                <c:ptCount val="6"/>
                <c:pt idx="0">
                  <c:v>0.0</c:v>
                </c:pt>
                <c:pt idx="1">
                  <c:v>5.0</c:v>
                </c:pt>
                <c:pt idx="2">
                  <c:v>10.0</c:v>
                </c:pt>
                <c:pt idx="3">
                  <c:v>15.0</c:v>
                </c:pt>
                <c:pt idx="4">
                  <c:v>20.0</c:v>
                </c:pt>
                <c:pt idx="5">
                  <c:v>25.0</c:v>
                </c:pt>
              </c:numCache>
            </c:numRef>
          </c:cat>
          <c:val>
            <c:numRef>
              <c:f>Sheet6!$B$2:$B$7</c:f>
              <c:numCache>
                <c:formatCode>General</c:formatCode>
                <c:ptCount val="6"/>
                <c:pt idx="0">
                  <c:v>0.2</c:v>
                </c:pt>
                <c:pt idx="1">
                  <c:v>0.5</c:v>
                </c:pt>
                <c:pt idx="2">
                  <c:v>1.0</c:v>
                </c:pt>
                <c:pt idx="3">
                  <c:v>2.5</c:v>
                </c:pt>
                <c:pt idx="4">
                  <c:v>1.6</c:v>
                </c:pt>
                <c:pt idx="5">
                  <c:v>0.6</c:v>
                </c:pt>
              </c:numCache>
            </c:numRef>
          </c:val>
          <c:smooth val="0"/>
        </c:ser>
        <c:dLbls>
          <c:showLegendKey val="0"/>
          <c:showVal val="0"/>
          <c:showCatName val="0"/>
          <c:showSerName val="0"/>
          <c:showPercent val="0"/>
          <c:showBubbleSize val="0"/>
        </c:dLbls>
        <c:marker val="1"/>
        <c:smooth val="0"/>
        <c:axId val="-2145332440"/>
        <c:axId val="-2145326376"/>
      </c:lineChart>
      <c:catAx>
        <c:axId val="-21453324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Depth, m</a:t>
                </a:r>
              </a:p>
            </c:rich>
          </c:tx>
          <c:layout>
            <c:manualLayout>
              <c:xMode val="edge"/>
              <c:yMode val="edge"/>
              <c:x val="0.438991907261592"/>
              <c:y val="0.88793963254593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145326376"/>
        <c:crosses val="autoZero"/>
        <c:auto val="1"/>
        <c:lblAlgn val="ctr"/>
        <c:lblOffset val="100"/>
        <c:noMultiLvlLbl val="0"/>
      </c:catAx>
      <c:valAx>
        <c:axId val="-2145326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Chl,mg/m^3</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1453324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555 nm</a:t>
            </a:r>
          </a:p>
        </c:rich>
      </c:tx>
      <c:layout/>
      <c:overlay val="0"/>
      <c:spPr>
        <a:noFill/>
        <a:ln>
          <a:noFill/>
        </a:ln>
        <a:effectLst/>
      </c:spPr>
    </c:title>
    <c:autoTitleDeleted val="0"/>
    <c:plotArea>
      <c:layout/>
      <c:lineChart>
        <c:grouping val="standard"/>
        <c:varyColors val="0"/>
        <c:ser>
          <c:idx val="0"/>
          <c:order val="0"/>
          <c:tx>
            <c:strRef>
              <c:f>ud!$I$48</c:f>
              <c:strCache>
                <c:ptCount val="1"/>
                <c:pt idx="0">
                  <c:v>0</c:v>
                </c:pt>
              </c:strCache>
            </c:strRef>
          </c:tx>
          <c:spPr>
            <a:ln w="28575" cap="rnd">
              <a:solidFill>
                <a:schemeClr val="accent1"/>
              </a:solidFill>
              <a:round/>
            </a:ln>
            <a:effectLst/>
          </c:spPr>
          <c:marker>
            <c:symbol val="none"/>
          </c:marker>
          <c:cat>
            <c:numRef>
              <c:f>ud!$J$47:$O$47</c:f>
              <c:numCache>
                <c:formatCode>General</c:formatCode>
                <c:ptCount val="6"/>
                <c:pt idx="0">
                  <c:v>0.0</c:v>
                </c:pt>
                <c:pt idx="1">
                  <c:v>5.0</c:v>
                </c:pt>
                <c:pt idx="2">
                  <c:v>10.0</c:v>
                </c:pt>
                <c:pt idx="3">
                  <c:v>15.0</c:v>
                </c:pt>
                <c:pt idx="4">
                  <c:v>20.0</c:v>
                </c:pt>
                <c:pt idx="5">
                  <c:v>25.0</c:v>
                </c:pt>
              </c:numCache>
            </c:numRef>
          </c:cat>
          <c:val>
            <c:numRef>
              <c:f>ud!$J$48:$O$48</c:f>
              <c:numCache>
                <c:formatCode>General</c:formatCode>
                <c:ptCount val="6"/>
                <c:pt idx="0">
                  <c:v>0.883186177983866</c:v>
                </c:pt>
                <c:pt idx="1">
                  <c:v>0.845556754812016</c:v>
                </c:pt>
                <c:pt idx="2">
                  <c:v>0.799016341001786</c:v>
                </c:pt>
                <c:pt idx="3">
                  <c:v>0.741723301501278</c:v>
                </c:pt>
                <c:pt idx="4">
                  <c:v>0.718121073900692</c:v>
                </c:pt>
                <c:pt idx="5">
                  <c:v>0.725368063420159</c:v>
                </c:pt>
              </c:numCache>
            </c:numRef>
          </c:val>
          <c:smooth val="0"/>
        </c:ser>
        <c:ser>
          <c:idx val="1"/>
          <c:order val="1"/>
          <c:tx>
            <c:strRef>
              <c:f>ud!$I$49</c:f>
              <c:strCache>
                <c:ptCount val="1"/>
                <c:pt idx="0">
                  <c:v>30</c:v>
                </c:pt>
              </c:strCache>
            </c:strRef>
          </c:tx>
          <c:spPr>
            <a:ln w="28575" cap="rnd">
              <a:solidFill>
                <a:schemeClr val="accent2"/>
              </a:solidFill>
              <a:round/>
            </a:ln>
            <a:effectLst/>
          </c:spPr>
          <c:marker>
            <c:symbol val="none"/>
          </c:marker>
          <c:cat>
            <c:numRef>
              <c:f>ud!$J$47:$O$47</c:f>
              <c:numCache>
                <c:formatCode>General</c:formatCode>
                <c:ptCount val="6"/>
                <c:pt idx="0">
                  <c:v>0.0</c:v>
                </c:pt>
                <c:pt idx="1">
                  <c:v>5.0</c:v>
                </c:pt>
                <c:pt idx="2">
                  <c:v>10.0</c:v>
                </c:pt>
                <c:pt idx="3">
                  <c:v>15.0</c:v>
                </c:pt>
                <c:pt idx="4">
                  <c:v>20.0</c:v>
                </c:pt>
                <c:pt idx="5">
                  <c:v>25.0</c:v>
                </c:pt>
              </c:numCache>
            </c:numRef>
          </c:cat>
          <c:val>
            <c:numRef>
              <c:f>ud!$J$49:$O$49</c:f>
              <c:numCache>
                <c:formatCode>General</c:formatCode>
                <c:ptCount val="6"/>
                <c:pt idx="0">
                  <c:v>0.876311077001791</c:v>
                </c:pt>
                <c:pt idx="1">
                  <c:v>0.839243842588385</c:v>
                </c:pt>
                <c:pt idx="2">
                  <c:v>0.794151081278588</c:v>
                </c:pt>
                <c:pt idx="3">
                  <c:v>0.738959676879477</c:v>
                </c:pt>
                <c:pt idx="4">
                  <c:v>0.71683485109525</c:v>
                </c:pt>
                <c:pt idx="5">
                  <c:v>0.724605655302755</c:v>
                </c:pt>
              </c:numCache>
            </c:numRef>
          </c:val>
          <c:smooth val="0"/>
        </c:ser>
        <c:ser>
          <c:idx val="2"/>
          <c:order val="2"/>
          <c:tx>
            <c:strRef>
              <c:f>ud!$I$50</c:f>
              <c:strCache>
                <c:ptCount val="1"/>
                <c:pt idx="0">
                  <c:v>60</c:v>
                </c:pt>
              </c:strCache>
            </c:strRef>
          </c:tx>
          <c:spPr>
            <a:ln w="28575" cap="rnd">
              <a:solidFill>
                <a:schemeClr val="accent3"/>
              </a:solidFill>
              <a:round/>
            </a:ln>
            <a:effectLst/>
          </c:spPr>
          <c:marker>
            <c:symbol val="none"/>
          </c:marker>
          <c:cat>
            <c:numRef>
              <c:f>ud!$J$47:$O$47</c:f>
              <c:numCache>
                <c:formatCode>General</c:formatCode>
                <c:ptCount val="6"/>
                <c:pt idx="0">
                  <c:v>0.0</c:v>
                </c:pt>
                <c:pt idx="1">
                  <c:v>5.0</c:v>
                </c:pt>
                <c:pt idx="2">
                  <c:v>10.0</c:v>
                </c:pt>
                <c:pt idx="3">
                  <c:v>15.0</c:v>
                </c:pt>
                <c:pt idx="4">
                  <c:v>20.0</c:v>
                </c:pt>
                <c:pt idx="5">
                  <c:v>25.0</c:v>
                </c:pt>
              </c:numCache>
            </c:numRef>
          </c:cat>
          <c:val>
            <c:numRef>
              <c:f>ud!$J$50:$O$50</c:f>
              <c:numCache>
                <c:formatCode>General</c:formatCode>
                <c:ptCount val="6"/>
                <c:pt idx="0">
                  <c:v>0.861055204140311</c:v>
                </c:pt>
                <c:pt idx="1">
                  <c:v>0.825364296380207</c:v>
                </c:pt>
                <c:pt idx="2">
                  <c:v>0.783316283827769</c:v>
                </c:pt>
                <c:pt idx="3">
                  <c:v>0.732763754045308</c:v>
                </c:pt>
                <c:pt idx="4">
                  <c:v>0.713826057724631</c:v>
                </c:pt>
                <c:pt idx="5">
                  <c:v>0.722834443874936</c:v>
                </c:pt>
              </c:numCache>
            </c:numRef>
          </c:val>
          <c:smooth val="0"/>
        </c:ser>
        <c:ser>
          <c:idx val="3"/>
          <c:order val="3"/>
          <c:tx>
            <c:strRef>
              <c:f>ud!$I$51</c:f>
              <c:strCache>
                <c:ptCount val="1"/>
                <c:pt idx="0">
                  <c:v>90</c:v>
                </c:pt>
              </c:strCache>
            </c:strRef>
          </c:tx>
          <c:spPr>
            <a:ln w="28575" cap="rnd">
              <a:solidFill>
                <a:schemeClr val="accent4"/>
              </a:solidFill>
              <a:round/>
            </a:ln>
            <a:effectLst/>
          </c:spPr>
          <c:marker>
            <c:symbol val="none"/>
          </c:marker>
          <c:cat>
            <c:numRef>
              <c:f>ud!$J$47:$O$47</c:f>
              <c:numCache>
                <c:formatCode>General</c:formatCode>
                <c:ptCount val="6"/>
                <c:pt idx="0">
                  <c:v>0.0</c:v>
                </c:pt>
                <c:pt idx="1">
                  <c:v>5.0</c:v>
                </c:pt>
                <c:pt idx="2">
                  <c:v>10.0</c:v>
                </c:pt>
                <c:pt idx="3">
                  <c:v>15.0</c:v>
                </c:pt>
                <c:pt idx="4">
                  <c:v>20.0</c:v>
                </c:pt>
                <c:pt idx="5">
                  <c:v>25.0</c:v>
                </c:pt>
              </c:numCache>
            </c:numRef>
          </c:cat>
          <c:val>
            <c:numRef>
              <c:f>ud!$J$51:$O$51</c:f>
              <c:numCache>
                <c:formatCode>General</c:formatCode>
                <c:ptCount val="6"/>
                <c:pt idx="0">
                  <c:v>0.826400174642831</c:v>
                </c:pt>
                <c:pt idx="1">
                  <c:v>0.792898360887882</c:v>
                </c:pt>
                <c:pt idx="2">
                  <c:v>0.75707882365803</c:v>
                </c:pt>
                <c:pt idx="3">
                  <c:v>0.717026491939285</c:v>
                </c:pt>
                <c:pt idx="4">
                  <c:v>0.706031859674244</c:v>
                </c:pt>
                <c:pt idx="5">
                  <c:v>0.718159011964493</c:v>
                </c:pt>
              </c:numCache>
            </c:numRef>
          </c:val>
          <c:smooth val="0"/>
        </c:ser>
        <c:dLbls>
          <c:showLegendKey val="0"/>
          <c:showVal val="0"/>
          <c:showCatName val="0"/>
          <c:showSerName val="0"/>
          <c:showPercent val="0"/>
          <c:showBubbleSize val="0"/>
        </c:dLbls>
        <c:marker val="1"/>
        <c:smooth val="0"/>
        <c:axId val="-2141612648"/>
        <c:axId val="-2141662728"/>
      </c:lineChart>
      <c:catAx>
        <c:axId val="-214161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662728"/>
        <c:crosses val="autoZero"/>
        <c:auto val="1"/>
        <c:lblAlgn val="ctr"/>
        <c:lblOffset val="100"/>
        <c:noMultiLvlLbl val="0"/>
      </c:catAx>
      <c:valAx>
        <c:axId val="-2141662728"/>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612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675 nm</a:t>
            </a:r>
          </a:p>
        </c:rich>
      </c:tx>
      <c:layout/>
      <c:overlay val="0"/>
      <c:spPr>
        <a:noFill/>
        <a:ln>
          <a:noFill/>
        </a:ln>
        <a:effectLst/>
      </c:spPr>
    </c:title>
    <c:autoTitleDeleted val="0"/>
    <c:plotArea>
      <c:layout/>
      <c:lineChart>
        <c:grouping val="standard"/>
        <c:varyColors val="0"/>
        <c:ser>
          <c:idx val="0"/>
          <c:order val="0"/>
          <c:tx>
            <c:strRef>
              <c:f>ud!$A$39</c:f>
              <c:strCache>
                <c:ptCount val="1"/>
                <c:pt idx="0">
                  <c:v>0</c:v>
                </c:pt>
              </c:strCache>
            </c:strRef>
          </c:tx>
          <c:spPr>
            <a:ln w="28575" cap="rnd">
              <a:solidFill>
                <a:schemeClr val="accent1"/>
              </a:solidFill>
              <a:round/>
            </a:ln>
            <a:effectLst/>
          </c:spPr>
          <c:marker>
            <c:symbol val="none"/>
          </c:marker>
          <c:cat>
            <c:numRef>
              <c:f>ud!$B$38:$G$38</c:f>
              <c:numCache>
                <c:formatCode>General</c:formatCode>
                <c:ptCount val="6"/>
                <c:pt idx="0">
                  <c:v>0.0</c:v>
                </c:pt>
                <c:pt idx="1">
                  <c:v>5.0</c:v>
                </c:pt>
                <c:pt idx="2">
                  <c:v>10.0</c:v>
                </c:pt>
                <c:pt idx="3">
                  <c:v>15.0</c:v>
                </c:pt>
                <c:pt idx="4">
                  <c:v>20.0</c:v>
                </c:pt>
                <c:pt idx="5">
                  <c:v>25.0</c:v>
                </c:pt>
              </c:numCache>
            </c:numRef>
          </c:cat>
          <c:val>
            <c:numRef>
              <c:f>ud!$B$39:$G$39</c:f>
              <c:numCache>
                <c:formatCode>General</c:formatCode>
                <c:ptCount val="6"/>
                <c:pt idx="0">
                  <c:v>0.899743512371756</c:v>
                </c:pt>
                <c:pt idx="1">
                  <c:v>0.886156787762906</c:v>
                </c:pt>
                <c:pt idx="2">
                  <c:v>0.813289506158989</c:v>
                </c:pt>
                <c:pt idx="3">
                  <c:v>0.57400806678548</c:v>
                </c:pt>
                <c:pt idx="4">
                  <c:v>0.543107659241891</c:v>
                </c:pt>
                <c:pt idx="5">
                  <c:v>0.556526631657914</c:v>
                </c:pt>
              </c:numCache>
            </c:numRef>
          </c:val>
          <c:smooth val="0"/>
        </c:ser>
        <c:ser>
          <c:idx val="1"/>
          <c:order val="1"/>
          <c:tx>
            <c:strRef>
              <c:f>ud!$A$40</c:f>
              <c:strCache>
                <c:ptCount val="1"/>
                <c:pt idx="0">
                  <c:v>30</c:v>
                </c:pt>
              </c:strCache>
            </c:strRef>
          </c:tx>
          <c:spPr>
            <a:ln w="28575" cap="rnd">
              <a:solidFill>
                <a:schemeClr val="accent2"/>
              </a:solidFill>
              <a:round/>
            </a:ln>
            <a:effectLst/>
          </c:spPr>
          <c:marker>
            <c:symbol val="none"/>
          </c:marker>
          <c:cat>
            <c:numRef>
              <c:f>ud!$B$38:$G$38</c:f>
              <c:numCache>
                <c:formatCode>General</c:formatCode>
                <c:ptCount val="6"/>
                <c:pt idx="0">
                  <c:v>0.0</c:v>
                </c:pt>
                <c:pt idx="1">
                  <c:v>5.0</c:v>
                </c:pt>
                <c:pt idx="2">
                  <c:v>10.0</c:v>
                </c:pt>
                <c:pt idx="3">
                  <c:v>15.0</c:v>
                </c:pt>
                <c:pt idx="4">
                  <c:v>20.0</c:v>
                </c:pt>
                <c:pt idx="5">
                  <c:v>25.0</c:v>
                </c:pt>
              </c:numCache>
            </c:numRef>
          </c:cat>
          <c:val>
            <c:numRef>
              <c:f>ud!$B$40:$G$40</c:f>
              <c:numCache>
                <c:formatCode>General</c:formatCode>
                <c:ptCount val="6"/>
                <c:pt idx="0">
                  <c:v>0.890397451456311</c:v>
                </c:pt>
                <c:pt idx="1">
                  <c:v>0.881489508422816</c:v>
                </c:pt>
                <c:pt idx="2">
                  <c:v>0.810257246714512</c:v>
                </c:pt>
                <c:pt idx="3">
                  <c:v>0.572203292220569</c:v>
                </c:pt>
                <c:pt idx="4">
                  <c:v>0.542969285402779</c:v>
                </c:pt>
                <c:pt idx="5">
                  <c:v>0.556555713027157</c:v>
                </c:pt>
              </c:numCache>
            </c:numRef>
          </c:val>
          <c:smooth val="0"/>
        </c:ser>
        <c:ser>
          <c:idx val="2"/>
          <c:order val="2"/>
          <c:tx>
            <c:strRef>
              <c:f>ud!$A$41</c:f>
              <c:strCache>
                <c:ptCount val="1"/>
                <c:pt idx="0">
                  <c:v>60</c:v>
                </c:pt>
              </c:strCache>
            </c:strRef>
          </c:tx>
          <c:spPr>
            <a:ln w="28575" cap="rnd">
              <a:solidFill>
                <a:schemeClr val="accent3"/>
              </a:solidFill>
              <a:round/>
            </a:ln>
            <a:effectLst/>
          </c:spPr>
          <c:marker>
            <c:symbol val="none"/>
          </c:marker>
          <c:cat>
            <c:numRef>
              <c:f>ud!$B$38:$G$38</c:f>
              <c:numCache>
                <c:formatCode>General</c:formatCode>
                <c:ptCount val="6"/>
                <c:pt idx="0">
                  <c:v>0.0</c:v>
                </c:pt>
                <c:pt idx="1">
                  <c:v>5.0</c:v>
                </c:pt>
                <c:pt idx="2">
                  <c:v>10.0</c:v>
                </c:pt>
                <c:pt idx="3">
                  <c:v>15.0</c:v>
                </c:pt>
                <c:pt idx="4">
                  <c:v>20.0</c:v>
                </c:pt>
                <c:pt idx="5">
                  <c:v>25.0</c:v>
                </c:pt>
              </c:numCache>
            </c:numRef>
          </c:cat>
          <c:val>
            <c:numRef>
              <c:f>ud!$B$41:$G$41</c:f>
              <c:numCache>
                <c:formatCode>General</c:formatCode>
                <c:ptCount val="6"/>
                <c:pt idx="0">
                  <c:v>0.875053304904051</c:v>
                </c:pt>
                <c:pt idx="1">
                  <c:v>0.87326286605441</c:v>
                </c:pt>
                <c:pt idx="2">
                  <c:v>0.804855068447598</c:v>
                </c:pt>
                <c:pt idx="3">
                  <c:v>0.569766140763119</c:v>
                </c:pt>
                <c:pt idx="4">
                  <c:v>0.542996685853829</c:v>
                </c:pt>
                <c:pt idx="5">
                  <c:v>0.556721840936617</c:v>
                </c:pt>
              </c:numCache>
            </c:numRef>
          </c:val>
          <c:smooth val="0"/>
        </c:ser>
        <c:ser>
          <c:idx val="3"/>
          <c:order val="3"/>
          <c:tx>
            <c:strRef>
              <c:f>ud!$A$42</c:f>
              <c:strCache>
                <c:ptCount val="1"/>
                <c:pt idx="0">
                  <c:v>90</c:v>
                </c:pt>
              </c:strCache>
            </c:strRef>
          </c:tx>
          <c:spPr>
            <a:ln w="28575" cap="rnd">
              <a:solidFill>
                <a:schemeClr val="accent4"/>
              </a:solidFill>
              <a:round/>
            </a:ln>
            <a:effectLst/>
          </c:spPr>
          <c:marker>
            <c:symbol val="none"/>
          </c:marker>
          <c:cat>
            <c:numRef>
              <c:f>ud!$B$38:$G$38</c:f>
              <c:numCache>
                <c:formatCode>General</c:formatCode>
                <c:ptCount val="6"/>
                <c:pt idx="0">
                  <c:v>0.0</c:v>
                </c:pt>
                <c:pt idx="1">
                  <c:v>5.0</c:v>
                </c:pt>
                <c:pt idx="2">
                  <c:v>10.0</c:v>
                </c:pt>
                <c:pt idx="3">
                  <c:v>15.0</c:v>
                </c:pt>
                <c:pt idx="4">
                  <c:v>20.0</c:v>
                </c:pt>
                <c:pt idx="5">
                  <c:v>25.0</c:v>
                </c:pt>
              </c:numCache>
            </c:numRef>
          </c:cat>
          <c:val>
            <c:numRef>
              <c:f>ud!$B$42:$G$42</c:f>
              <c:numCache>
                <c:formatCode>General</c:formatCode>
                <c:ptCount val="6"/>
                <c:pt idx="0">
                  <c:v>0.84012214092297</c:v>
                </c:pt>
                <c:pt idx="1">
                  <c:v>0.851602023608769</c:v>
                </c:pt>
                <c:pt idx="2">
                  <c:v>0.789870689655173</c:v>
                </c:pt>
                <c:pt idx="3">
                  <c:v>0.56327978387742</c:v>
                </c:pt>
                <c:pt idx="4">
                  <c:v>0.543048845947397</c:v>
                </c:pt>
                <c:pt idx="5">
                  <c:v>0.557186124730175</c:v>
                </c:pt>
              </c:numCache>
            </c:numRef>
          </c:val>
          <c:smooth val="0"/>
        </c:ser>
        <c:dLbls>
          <c:showLegendKey val="0"/>
          <c:showVal val="0"/>
          <c:showCatName val="0"/>
          <c:showSerName val="0"/>
          <c:showPercent val="0"/>
          <c:showBubbleSize val="0"/>
        </c:dLbls>
        <c:marker val="1"/>
        <c:smooth val="0"/>
        <c:axId val="-2141677016"/>
        <c:axId val="-2141694808"/>
      </c:lineChart>
      <c:catAx>
        <c:axId val="-214167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694808"/>
        <c:crosses val="autoZero"/>
        <c:auto val="1"/>
        <c:lblAlgn val="ctr"/>
        <c:lblOffset val="100"/>
        <c:noMultiLvlLbl val="0"/>
      </c:catAx>
      <c:valAx>
        <c:axId val="-2141694808"/>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677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745 nm</a:t>
            </a:r>
          </a:p>
        </c:rich>
      </c:tx>
      <c:layout/>
      <c:overlay val="0"/>
      <c:spPr>
        <a:noFill/>
        <a:ln>
          <a:noFill/>
        </a:ln>
        <a:effectLst/>
      </c:spPr>
    </c:title>
    <c:autoTitleDeleted val="0"/>
    <c:plotArea>
      <c:layout/>
      <c:lineChart>
        <c:grouping val="standard"/>
        <c:varyColors val="0"/>
        <c:ser>
          <c:idx val="0"/>
          <c:order val="0"/>
          <c:tx>
            <c:strRef>
              <c:f>ud!$I$39</c:f>
              <c:strCache>
                <c:ptCount val="1"/>
                <c:pt idx="0">
                  <c:v>0</c:v>
                </c:pt>
              </c:strCache>
            </c:strRef>
          </c:tx>
          <c:spPr>
            <a:ln w="28575" cap="rnd">
              <a:solidFill>
                <a:schemeClr val="accent1"/>
              </a:solidFill>
              <a:round/>
            </a:ln>
            <a:effectLst/>
          </c:spPr>
          <c:marker>
            <c:symbol val="none"/>
          </c:marker>
          <c:cat>
            <c:numRef>
              <c:f>ud!$J$38:$O$38</c:f>
              <c:numCache>
                <c:formatCode>General</c:formatCode>
                <c:ptCount val="6"/>
                <c:pt idx="0">
                  <c:v>0.0</c:v>
                </c:pt>
                <c:pt idx="1">
                  <c:v>5.0</c:v>
                </c:pt>
                <c:pt idx="2">
                  <c:v>10.0</c:v>
                </c:pt>
                <c:pt idx="3">
                  <c:v>15.0</c:v>
                </c:pt>
                <c:pt idx="4">
                  <c:v>20.0</c:v>
                </c:pt>
                <c:pt idx="5">
                  <c:v>25.0</c:v>
                </c:pt>
              </c:numCache>
            </c:numRef>
          </c:cat>
          <c:val>
            <c:numRef>
              <c:f>ud!$J$39:$O$39</c:f>
              <c:numCache>
                <c:formatCode>General</c:formatCode>
                <c:ptCount val="6"/>
                <c:pt idx="0">
                  <c:v>0.901842664776754</c:v>
                </c:pt>
                <c:pt idx="1">
                  <c:v>0.595936239299419</c:v>
                </c:pt>
                <c:pt idx="2">
                  <c:v>0.526939101649449</c:v>
                </c:pt>
                <c:pt idx="3">
                  <c:v>0.520212004942446</c:v>
                </c:pt>
                <c:pt idx="4">
                  <c:v>0.52065490253987</c:v>
                </c:pt>
                <c:pt idx="5">
                  <c:v>0.522349540078844</c:v>
                </c:pt>
              </c:numCache>
            </c:numRef>
          </c:val>
          <c:smooth val="0"/>
        </c:ser>
        <c:ser>
          <c:idx val="1"/>
          <c:order val="1"/>
          <c:tx>
            <c:strRef>
              <c:f>ud!$I$40</c:f>
              <c:strCache>
                <c:ptCount val="1"/>
                <c:pt idx="0">
                  <c:v>30</c:v>
                </c:pt>
              </c:strCache>
            </c:strRef>
          </c:tx>
          <c:spPr>
            <a:ln w="28575" cap="rnd">
              <a:solidFill>
                <a:schemeClr val="accent2"/>
              </a:solidFill>
              <a:round/>
            </a:ln>
            <a:effectLst/>
          </c:spPr>
          <c:marker>
            <c:symbol val="none"/>
          </c:marker>
          <c:cat>
            <c:numRef>
              <c:f>ud!$J$38:$O$38</c:f>
              <c:numCache>
                <c:formatCode>General</c:formatCode>
                <c:ptCount val="6"/>
                <c:pt idx="0">
                  <c:v>0.0</c:v>
                </c:pt>
                <c:pt idx="1">
                  <c:v>5.0</c:v>
                </c:pt>
                <c:pt idx="2">
                  <c:v>10.0</c:v>
                </c:pt>
                <c:pt idx="3">
                  <c:v>15.0</c:v>
                </c:pt>
                <c:pt idx="4">
                  <c:v>20.0</c:v>
                </c:pt>
                <c:pt idx="5">
                  <c:v>25.0</c:v>
                </c:pt>
              </c:numCache>
            </c:numRef>
          </c:cat>
          <c:val>
            <c:numRef>
              <c:f>ud!$J$40:$O$40</c:f>
              <c:numCache>
                <c:formatCode>General</c:formatCode>
                <c:ptCount val="6"/>
                <c:pt idx="0">
                  <c:v>0.891817291425519</c:v>
                </c:pt>
                <c:pt idx="1">
                  <c:v>0.593809705769965</c:v>
                </c:pt>
                <c:pt idx="2">
                  <c:v>0.526751852500146</c:v>
                </c:pt>
                <c:pt idx="3">
                  <c:v>0.520044023479189</c:v>
                </c:pt>
                <c:pt idx="4">
                  <c:v>0.520554184854811</c:v>
                </c:pt>
                <c:pt idx="5">
                  <c:v>0.522256493506494</c:v>
                </c:pt>
              </c:numCache>
            </c:numRef>
          </c:val>
          <c:smooth val="0"/>
        </c:ser>
        <c:ser>
          <c:idx val="2"/>
          <c:order val="2"/>
          <c:tx>
            <c:strRef>
              <c:f>ud!$I$41</c:f>
              <c:strCache>
                <c:ptCount val="1"/>
                <c:pt idx="0">
                  <c:v>60</c:v>
                </c:pt>
              </c:strCache>
            </c:strRef>
          </c:tx>
          <c:spPr>
            <a:ln w="28575" cap="rnd">
              <a:solidFill>
                <a:schemeClr val="accent3"/>
              </a:solidFill>
              <a:round/>
            </a:ln>
            <a:effectLst/>
          </c:spPr>
          <c:marker>
            <c:symbol val="none"/>
          </c:marker>
          <c:cat>
            <c:numRef>
              <c:f>ud!$J$38:$O$38</c:f>
              <c:numCache>
                <c:formatCode>General</c:formatCode>
                <c:ptCount val="6"/>
                <c:pt idx="0">
                  <c:v>0.0</c:v>
                </c:pt>
                <c:pt idx="1">
                  <c:v>5.0</c:v>
                </c:pt>
                <c:pt idx="2">
                  <c:v>10.0</c:v>
                </c:pt>
                <c:pt idx="3">
                  <c:v>15.0</c:v>
                </c:pt>
                <c:pt idx="4">
                  <c:v>20.0</c:v>
                </c:pt>
                <c:pt idx="5">
                  <c:v>25.0</c:v>
                </c:pt>
              </c:numCache>
            </c:numRef>
          </c:cat>
          <c:val>
            <c:numRef>
              <c:f>ud!$J$41:$O$41</c:f>
              <c:numCache>
                <c:formatCode>General</c:formatCode>
                <c:ptCount val="6"/>
                <c:pt idx="0">
                  <c:v>0.876427892075887</c:v>
                </c:pt>
                <c:pt idx="1">
                  <c:v>0.590334987160569</c:v>
                </c:pt>
                <c:pt idx="2">
                  <c:v>0.52635141996412</c:v>
                </c:pt>
                <c:pt idx="3">
                  <c:v>0.519807707339952</c:v>
                </c:pt>
                <c:pt idx="4">
                  <c:v>0.520411364043735</c:v>
                </c:pt>
                <c:pt idx="5">
                  <c:v>0.52215956424223</c:v>
                </c:pt>
              </c:numCache>
            </c:numRef>
          </c:val>
          <c:smooth val="0"/>
        </c:ser>
        <c:ser>
          <c:idx val="3"/>
          <c:order val="3"/>
          <c:tx>
            <c:strRef>
              <c:f>ud!$I$42</c:f>
              <c:strCache>
                <c:ptCount val="1"/>
                <c:pt idx="0">
                  <c:v>90</c:v>
                </c:pt>
              </c:strCache>
            </c:strRef>
          </c:tx>
          <c:spPr>
            <a:ln w="28575" cap="rnd">
              <a:solidFill>
                <a:schemeClr val="accent4"/>
              </a:solidFill>
              <a:round/>
            </a:ln>
            <a:effectLst/>
          </c:spPr>
          <c:marker>
            <c:symbol val="none"/>
          </c:marker>
          <c:cat>
            <c:numRef>
              <c:f>ud!$J$38:$O$38</c:f>
              <c:numCache>
                <c:formatCode>General</c:formatCode>
                <c:ptCount val="6"/>
                <c:pt idx="0">
                  <c:v>0.0</c:v>
                </c:pt>
                <c:pt idx="1">
                  <c:v>5.0</c:v>
                </c:pt>
                <c:pt idx="2">
                  <c:v>10.0</c:v>
                </c:pt>
                <c:pt idx="3">
                  <c:v>15.0</c:v>
                </c:pt>
                <c:pt idx="4">
                  <c:v>20.0</c:v>
                </c:pt>
                <c:pt idx="5">
                  <c:v>25.0</c:v>
                </c:pt>
              </c:numCache>
            </c:numRef>
          </c:cat>
          <c:val>
            <c:numRef>
              <c:f>ud!$J$42:$O$42</c:f>
              <c:numCache>
                <c:formatCode>General</c:formatCode>
                <c:ptCount val="6"/>
                <c:pt idx="0">
                  <c:v>0.841460940142036</c:v>
                </c:pt>
                <c:pt idx="1">
                  <c:v>0.581713854917072</c:v>
                </c:pt>
                <c:pt idx="2">
                  <c:v>0.525376299017493</c:v>
                </c:pt>
                <c:pt idx="3">
                  <c:v>0.519161116952915</c:v>
                </c:pt>
                <c:pt idx="4">
                  <c:v>0.520056352459016</c:v>
                </c:pt>
                <c:pt idx="5">
                  <c:v>0.52183013617671</c:v>
                </c:pt>
              </c:numCache>
            </c:numRef>
          </c:val>
          <c:smooth val="0"/>
        </c:ser>
        <c:dLbls>
          <c:showLegendKey val="0"/>
          <c:showVal val="0"/>
          <c:showCatName val="0"/>
          <c:showSerName val="0"/>
          <c:showPercent val="0"/>
          <c:showBubbleSize val="0"/>
        </c:dLbls>
        <c:marker val="1"/>
        <c:smooth val="0"/>
        <c:axId val="2117832904"/>
        <c:axId val="2117836568"/>
      </c:lineChart>
      <c:catAx>
        <c:axId val="211783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17836568"/>
        <c:crosses val="autoZero"/>
        <c:auto val="1"/>
        <c:lblAlgn val="ctr"/>
        <c:lblOffset val="100"/>
        <c:noMultiLvlLbl val="0"/>
      </c:catAx>
      <c:valAx>
        <c:axId val="211783656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17832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Using Custom IOPs</a:t>
            </a:r>
            <a:endParaRPr lang="en-US" dirty="0"/>
          </a:p>
        </c:rich>
      </c:tx>
      <c:layout/>
      <c:overlay val="0"/>
    </c:title>
    <c:autoTitleDeleted val="0"/>
    <c:plotArea>
      <c:layout/>
      <c:scatterChart>
        <c:scatterStyle val="lineMarker"/>
        <c:varyColors val="0"/>
        <c:ser>
          <c:idx val="0"/>
          <c:order val="0"/>
          <c:tx>
            <c:strRef>
              <c:f>a!$B$4</c:f>
              <c:strCache>
                <c:ptCount val="1"/>
                <c:pt idx="0">
                  <c:v>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a!$B$5:$B$19</c:f>
              <c:numCache>
                <c:formatCode>0.00E+00</c:formatCode>
                <c:ptCount val="15"/>
                <c:pt idx="0">
                  <c:v>0.53373</c:v>
                </c:pt>
                <c:pt idx="1">
                  <c:v>0.48728</c:v>
                </c:pt>
                <c:pt idx="2">
                  <c:v>0.43402</c:v>
                </c:pt>
                <c:pt idx="3">
                  <c:v>0.37219</c:v>
                </c:pt>
                <c:pt idx="4">
                  <c:v>0.31565</c:v>
                </c:pt>
                <c:pt idx="5">
                  <c:v>0.2927</c:v>
                </c:pt>
                <c:pt idx="6">
                  <c:v>0.24742</c:v>
                </c:pt>
                <c:pt idx="7">
                  <c:v>0.21358</c:v>
                </c:pt>
                <c:pt idx="8">
                  <c:v>0.20743</c:v>
                </c:pt>
                <c:pt idx="9">
                  <c:v>0.26281</c:v>
                </c:pt>
                <c:pt idx="10">
                  <c:v>0.38189</c:v>
                </c:pt>
                <c:pt idx="11">
                  <c:v>0.39887</c:v>
                </c:pt>
                <c:pt idx="12">
                  <c:v>0.43705</c:v>
                </c:pt>
                <c:pt idx="13">
                  <c:v>0.6217</c:v>
                </c:pt>
                <c:pt idx="14">
                  <c:v>0.64959</c:v>
                </c:pt>
              </c:numCache>
            </c:numRef>
          </c:yVal>
          <c:smooth val="0"/>
        </c:ser>
        <c:ser>
          <c:idx val="1"/>
          <c:order val="1"/>
          <c:tx>
            <c:strRef>
              <c:f>a!$C$4</c:f>
              <c:strCache>
                <c:ptCount val="1"/>
                <c:pt idx="0">
                  <c:v>1</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a!$C$5:$C$19</c:f>
              <c:numCache>
                <c:formatCode>0.00E+00</c:formatCode>
                <c:ptCount val="15"/>
                <c:pt idx="0">
                  <c:v>0.53373</c:v>
                </c:pt>
                <c:pt idx="1">
                  <c:v>0.48728</c:v>
                </c:pt>
                <c:pt idx="2">
                  <c:v>0.43402</c:v>
                </c:pt>
                <c:pt idx="3">
                  <c:v>0.37219</c:v>
                </c:pt>
                <c:pt idx="4">
                  <c:v>0.31565</c:v>
                </c:pt>
                <c:pt idx="5">
                  <c:v>0.2927</c:v>
                </c:pt>
                <c:pt idx="6">
                  <c:v>0.24742</c:v>
                </c:pt>
                <c:pt idx="7">
                  <c:v>0.21358</c:v>
                </c:pt>
                <c:pt idx="8">
                  <c:v>0.20743</c:v>
                </c:pt>
                <c:pt idx="9">
                  <c:v>0.26281</c:v>
                </c:pt>
                <c:pt idx="10">
                  <c:v>0.38189</c:v>
                </c:pt>
                <c:pt idx="11">
                  <c:v>0.39887</c:v>
                </c:pt>
                <c:pt idx="12">
                  <c:v>0.43705</c:v>
                </c:pt>
                <c:pt idx="13">
                  <c:v>0.6217</c:v>
                </c:pt>
                <c:pt idx="14">
                  <c:v>0.64959</c:v>
                </c:pt>
              </c:numCache>
            </c:numRef>
          </c:yVal>
          <c:smooth val="0"/>
        </c:ser>
        <c:ser>
          <c:idx val="2"/>
          <c:order val="2"/>
          <c:tx>
            <c:strRef>
              <c:f>a!$D$4</c:f>
              <c:strCache>
                <c:ptCount val="1"/>
                <c:pt idx="0">
                  <c:v>2</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a!$D$5:$D$19</c:f>
              <c:numCache>
                <c:formatCode>0.00E+00</c:formatCode>
                <c:ptCount val="15"/>
                <c:pt idx="0">
                  <c:v>0.55093</c:v>
                </c:pt>
                <c:pt idx="1">
                  <c:v>0.51204</c:v>
                </c:pt>
                <c:pt idx="2">
                  <c:v>0.46274</c:v>
                </c:pt>
                <c:pt idx="3">
                  <c:v>0.40042</c:v>
                </c:pt>
                <c:pt idx="4">
                  <c:v>0.34352</c:v>
                </c:pt>
                <c:pt idx="5">
                  <c:v>0.32129</c:v>
                </c:pt>
                <c:pt idx="6">
                  <c:v>0.26904</c:v>
                </c:pt>
                <c:pt idx="7">
                  <c:v>0.23108</c:v>
                </c:pt>
                <c:pt idx="8">
                  <c:v>0.22313</c:v>
                </c:pt>
                <c:pt idx="9">
                  <c:v>0.27736</c:v>
                </c:pt>
                <c:pt idx="10">
                  <c:v>0.3953</c:v>
                </c:pt>
                <c:pt idx="11">
                  <c:v>0.41113</c:v>
                </c:pt>
                <c:pt idx="12">
                  <c:v>0.44817</c:v>
                </c:pt>
                <c:pt idx="13">
                  <c:v>0.63985</c:v>
                </c:pt>
                <c:pt idx="14">
                  <c:v>0.66257</c:v>
                </c:pt>
              </c:numCache>
            </c:numRef>
          </c:yVal>
          <c:smooth val="0"/>
        </c:ser>
        <c:ser>
          <c:idx val="3"/>
          <c:order val="3"/>
          <c:tx>
            <c:strRef>
              <c:f>a!$E$4</c:f>
              <c:strCache>
                <c:ptCount val="1"/>
                <c:pt idx="0">
                  <c:v>3</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a!$E$5:$E$19</c:f>
              <c:numCache>
                <c:formatCode>0.00E+00</c:formatCode>
                <c:ptCount val="15"/>
                <c:pt idx="0">
                  <c:v>0.67787</c:v>
                </c:pt>
                <c:pt idx="1">
                  <c:v>0.6388</c:v>
                </c:pt>
                <c:pt idx="2">
                  <c:v>0.57893</c:v>
                </c:pt>
                <c:pt idx="3">
                  <c:v>0.49569</c:v>
                </c:pt>
                <c:pt idx="4">
                  <c:v>0.41848</c:v>
                </c:pt>
                <c:pt idx="5">
                  <c:v>0.38156</c:v>
                </c:pt>
                <c:pt idx="6">
                  <c:v>0.3271</c:v>
                </c:pt>
                <c:pt idx="7">
                  <c:v>0.27204</c:v>
                </c:pt>
                <c:pt idx="8">
                  <c:v>0.25721</c:v>
                </c:pt>
                <c:pt idx="9">
                  <c:v>0.30853</c:v>
                </c:pt>
                <c:pt idx="10">
                  <c:v>0.42355</c:v>
                </c:pt>
                <c:pt idx="11">
                  <c:v>0.43646</c:v>
                </c:pt>
                <c:pt idx="12">
                  <c:v>0.47058</c:v>
                </c:pt>
                <c:pt idx="13">
                  <c:v>0.71785</c:v>
                </c:pt>
                <c:pt idx="14">
                  <c:v>0.72326</c:v>
                </c:pt>
              </c:numCache>
            </c:numRef>
          </c:yVal>
          <c:smooth val="0"/>
        </c:ser>
        <c:ser>
          <c:idx val="4"/>
          <c:order val="4"/>
          <c:tx>
            <c:strRef>
              <c:f>a!$F$4</c:f>
              <c:strCache>
                <c:ptCount val="1"/>
                <c:pt idx="0">
                  <c:v>4</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a!$F$5:$F$19</c:f>
              <c:numCache>
                <c:formatCode>0.00E+00</c:formatCode>
                <c:ptCount val="15"/>
                <c:pt idx="0">
                  <c:v>0.8124</c:v>
                </c:pt>
                <c:pt idx="1">
                  <c:v>0.8107</c:v>
                </c:pt>
                <c:pt idx="2">
                  <c:v>0.75527</c:v>
                </c:pt>
                <c:pt idx="3">
                  <c:v>0.63938</c:v>
                </c:pt>
                <c:pt idx="4">
                  <c:v>0.53097</c:v>
                </c:pt>
                <c:pt idx="5">
                  <c:v>0.47589</c:v>
                </c:pt>
                <c:pt idx="6">
                  <c:v>0.40357</c:v>
                </c:pt>
                <c:pt idx="7">
                  <c:v>0.32339</c:v>
                </c:pt>
                <c:pt idx="8">
                  <c:v>0.29944</c:v>
                </c:pt>
                <c:pt idx="9">
                  <c:v>0.34723</c:v>
                </c:pt>
                <c:pt idx="10">
                  <c:v>0.45872</c:v>
                </c:pt>
                <c:pt idx="11">
                  <c:v>0.46811</c:v>
                </c:pt>
                <c:pt idx="12">
                  <c:v>0.4987</c:v>
                </c:pt>
                <c:pt idx="13">
                  <c:v>0.80672</c:v>
                </c:pt>
                <c:pt idx="14">
                  <c:v>0.79192</c:v>
                </c:pt>
              </c:numCache>
            </c:numRef>
          </c:yVal>
          <c:smooth val="0"/>
        </c:ser>
        <c:ser>
          <c:idx val="5"/>
          <c:order val="5"/>
          <c:tx>
            <c:strRef>
              <c:f>a!$G$4</c:f>
              <c:strCache>
                <c:ptCount val="1"/>
                <c:pt idx="0">
                  <c:v>5</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a!$G$5:$G$19</c:f>
              <c:numCache>
                <c:formatCode>0.00E+00</c:formatCode>
                <c:ptCount val="15"/>
                <c:pt idx="0">
                  <c:v>0.77587</c:v>
                </c:pt>
                <c:pt idx="1">
                  <c:v>0.75271</c:v>
                </c:pt>
                <c:pt idx="2">
                  <c:v>0.6909</c:v>
                </c:pt>
                <c:pt idx="3">
                  <c:v>0.5861</c:v>
                </c:pt>
                <c:pt idx="4">
                  <c:v>0.48899</c:v>
                </c:pt>
                <c:pt idx="5">
                  <c:v>0.44703</c:v>
                </c:pt>
                <c:pt idx="6">
                  <c:v>0.38253</c:v>
                </c:pt>
                <c:pt idx="7">
                  <c:v>0.31744</c:v>
                </c:pt>
                <c:pt idx="8">
                  <c:v>0.29954</c:v>
                </c:pt>
                <c:pt idx="9">
                  <c:v>0.3501</c:v>
                </c:pt>
                <c:pt idx="10">
                  <c:v>0.46436</c:v>
                </c:pt>
                <c:pt idx="11">
                  <c:v>0.47652</c:v>
                </c:pt>
                <c:pt idx="12">
                  <c:v>0.50988</c:v>
                </c:pt>
                <c:pt idx="13">
                  <c:v>0.78736</c:v>
                </c:pt>
                <c:pt idx="14">
                  <c:v>0.77363</c:v>
                </c:pt>
              </c:numCache>
            </c:numRef>
          </c:yVal>
          <c:smooth val="0"/>
        </c:ser>
        <c:ser>
          <c:idx val="6"/>
          <c:order val="6"/>
          <c:tx>
            <c:strRef>
              <c:f>a!$H$4</c:f>
              <c:strCache>
                <c:ptCount val="1"/>
                <c:pt idx="0">
                  <c:v>6</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a!$H$5:$H$19</c:f>
              <c:numCache>
                <c:formatCode>0.00E+00</c:formatCode>
                <c:ptCount val="15"/>
                <c:pt idx="0">
                  <c:v>0.73081</c:v>
                </c:pt>
                <c:pt idx="1">
                  <c:v>0.70458</c:v>
                </c:pt>
                <c:pt idx="2">
                  <c:v>0.64367</c:v>
                </c:pt>
                <c:pt idx="3">
                  <c:v>0.54408</c:v>
                </c:pt>
                <c:pt idx="4">
                  <c:v>0.45223</c:v>
                </c:pt>
                <c:pt idx="5">
                  <c:v>0.41593</c:v>
                </c:pt>
                <c:pt idx="6">
                  <c:v>0.36354</c:v>
                </c:pt>
                <c:pt idx="7">
                  <c:v>0.30404</c:v>
                </c:pt>
                <c:pt idx="8">
                  <c:v>0.28676</c:v>
                </c:pt>
                <c:pt idx="9">
                  <c:v>0.33652</c:v>
                </c:pt>
                <c:pt idx="10">
                  <c:v>0.44999</c:v>
                </c:pt>
                <c:pt idx="11">
                  <c:v>0.46135</c:v>
                </c:pt>
                <c:pt idx="12">
                  <c:v>0.49391</c:v>
                </c:pt>
                <c:pt idx="13">
                  <c:v>0.75744</c:v>
                </c:pt>
                <c:pt idx="14">
                  <c:v>0.75177</c:v>
                </c:pt>
              </c:numCache>
            </c:numRef>
          </c:yVal>
          <c:smooth val="0"/>
        </c:ser>
        <c:ser>
          <c:idx val="7"/>
          <c:order val="7"/>
          <c:tx>
            <c:strRef>
              <c:f>a!$I$4</c:f>
              <c:strCache>
                <c:ptCount val="1"/>
                <c:pt idx="0">
                  <c:v>7</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a!$I$5:$I$19</c:f>
              <c:numCache>
                <c:formatCode>0.00E+00</c:formatCode>
                <c:ptCount val="15"/>
                <c:pt idx="0">
                  <c:v>0.68651</c:v>
                </c:pt>
                <c:pt idx="1">
                  <c:v>0.64538</c:v>
                </c:pt>
                <c:pt idx="2">
                  <c:v>0.5813</c:v>
                </c:pt>
                <c:pt idx="3">
                  <c:v>0.49195</c:v>
                </c:pt>
                <c:pt idx="4">
                  <c:v>0.40922</c:v>
                </c:pt>
                <c:pt idx="5">
                  <c:v>0.37205</c:v>
                </c:pt>
                <c:pt idx="6">
                  <c:v>0.32605</c:v>
                </c:pt>
                <c:pt idx="7">
                  <c:v>0.26757</c:v>
                </c:pt>
                <c:pt idx="8">
                  <c:v>0.25382</c:v>
                </c:pt>
                <c:pt idx="9">
                  <c:v>0.30815</c:v>
                </c:pt>
                <c:pt idx="10">
                  <c:v>0.42619</c:v>
                </c:pt>
                <c:pt idx="11">
                  <c:v>0.44212</c:v>
                </c:pt>
                <c:pt idx="12">
                  <c:v>0.47925</c:v>
                </c:pt>
                <c:pt idx="13">
                  <c:v>0.7193</c:v>
                </c:pt>
                <c:pt idx="14">
                  <c:v>0.72281</c:v>
                </c:pt>
              </c:numCache>
            </c:numRef>
          </c:yVal>
          <c:smooth val="0"/>
        </c:ser>
        <c:ser>
          <c:idx val="8"/>
          <c:order val="8"/>
          <c:tx>
            <c:strRef>
              <c:f>a!$J$4</c:f>
              <c:strCache>
                <c:ptCount val="1"/>
                <c:pt idx="0">
                  <c:v>8</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a!$J$5:$J$19</c:f>
              <c:numCache>
                <c:formatCode>0.00E+00</c:formatCode>
                <c:ptCount val="15"/>
                <c:pt idx="0">
                  <c:v>0.69321</c:v>
                </c:pt>
                <c:pt idx="1">
                  <c:v>0.65136</c:v>
                </c:pt>
                <c:pt idx="2">
                  <c:v>0.58929</c:v>
                </c:pt>
                <c:pt idx="3">
                  <c:v>0.50474</c:v>
                </c:pt>
                <c:pt idx="4">
                  <c:v>0.42684</c:v>
                </c:pt>
                <c:pt idx="5">
                  <c:v>0.39472</c:v>
                </c:pt>
                <c:pt idx="6">
                  <c:v>0.33254</c:v>
                </c:pt>
                <c:pt idx="7">
                  <c:v>0.27647</c:v>
                </c:pt>
                <c:pt idx="8">
                  <c:v>0.26069</c:v>
                </c:pt>
                <c:pt idx="9">
                  <c:v>0.31082</c:v>
                </c:pt>
                <c:pt idx="10">
                  <c:v>0.42465</c:v>
                </c:pt>
                <c:pt idx="11">
                  <c:v>0.43637</c:v>
                </c:pt>
                <c:pt idx="12">
                  <c:v>0.4693</c:v>
                </c:pt>
                <c:pt idx="13">
                  <c:v>0.70688</c:v>
                </c:pt>
                <c:pt idx="14">
                  <c:v>0.71437</c:v>
                </c:pt>
              </c:numCache>
            </c:numRef>
          </c:yVal>
          <c:smooth val="0"/>
        </c:ser>
        <c:ser>
          <c:idx val="9"/>
          <c:order val="9"/>
          <c:tx>
            <c:strRef>
              <c:f>a!$K$4</c:f>
              <c:strCache>
                <c:ptCount val="1"/>
                <c:pt idx="0">
                  <c:v>9</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a!$K$5:$K$19</c:f>
              <c:numCache>
                <c:formatCode>0.00E+00</c:formatCode>
                <c:ptCount val="15"/>
                <c:pt idx="0">
                  <c:v>0.62867</c:v>
                </c:pt>
                <c:pt idx="1">
                  <c:v>0.59281</c:v>
                </c:pt>
                <c:pt idx="2">
                  <c:v>0.53481</c:v>
                </c:pt>
                <c:pt idx="3">
                  <c:v>0.45173</c:v>
                </c:pt>
                <c:pt idx="4">
                  <c:v>0.37583</c:v>
                </c:pt>
                <c:pt idx="5">
                  <c:v>0.35041</c:v>
                </c:pt>
                <c:pt idx="6">
                  <c:v>0.30392</c:v>
                </c:pt>
                <c:pt idx="7">
                  <c:v>0.25442</c:v>
                </c:pt>
                <c:pt idx="8">
                  <c:v>0.24253</c:v>
                </c:pt>
                <c:pt idx="9">
                  <c:v>0.29599</c:v>
                </c:pt>
                <c:pt idx="10">
                  <c:v>0.41316</c:v>
                </c:pt>
                <c:pt idx="11">
                  <c:v>0.42823</c:v>
                </c:pt>
                <c:pt idx="12">
                  <c:v>0.4645</c:v>
                </c:pt>
                <c:pt idx="13">
                  <c:v>0.68461</c:v>
                </c:pt>
                <c:pt idx="14">
                  <c:v>0.69673</c:v>
                </c:pt>
              </c:numCache>
            </c:numRef>
          </c:yVal>
          <c:smooth val="0"/>
        </c:ser>
        <c:ser>
          <c:idx val="10"/>
          <c:order val="10"/>
          <c:tx>
            <c:strRef>
              <c:f>a!$L$4</c:f>
              <c:strCache>
                <c:ptCount val="1"/>
                <c:pt idx="0">
                  <c:v>10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a!$L$5:$L$19</c:f>
              <c:numCache>
                <c:formatCode>0.00E+00</c:formatCode>
                <c:ptCount val="15"/>
                <c:pt idx="0">
                  <c:v>0.60088</c:v>
                </c:pt>
                <c:pt idx="1">
                  <c:v>0.56824</c:v>
                </c:pt>
                <c:pt idx="2">
                  <c:v>0.51445</c:v>
                </c:pt>
                <c:pt idx="3">
                  <c:v>0.43623</c:v>
                </c:pt>
                <c:pt idx="4">
                  <c:v>0.36427</c:v>
                </c:pt>
                <c:pt idx="5">
                  <c:v>0.33465</c:v>
                </c:pt>
                <c:pt idx="6">
                  <c:v>0.30329</c:v>
                </c:pt>
                <c:pt idx="7">
                  <c:v>0.26494</c:v>
                </c:pt>
                <c:pt idx="8">
                  <c:v>0.25337</c:v>
                </c:pt>
                <c:pt idx="9">
                  <c:v>0.3037</c:v>
                </c:pt>
                <c:pt idx="10">
                  <c:v>0.41773</c:v>
                </c:pt>
                <c:pt idx="11">
                  <c:v>0.42966</c:v>
                </c:pt>
                <c:pt idx="12">
                  <c:v>0.46279</c:v>
                </c:pt>
                <c:pt idx="13">
                  <c:v>0.68027</c:v>
                </c:pt>
                <c:pt idx="14">
                  <c:v>0.69344</c:v>
                </c:pt>
              </c:numCache>
            </c:numRef>
          </c:yVal>
          <c:smooth val="0"/>
        </c:ser>
        <c:ser>
          <c:idx val="11"/>
          <c:order val="11"/>
          <c:tx>
            <c:strRef>
              <c:f>a!$M$4</c:f>
              <c:strCache>
                <c:ptCount val="1"/>
                <c:pt idx="0">
                  <c:v>11</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a!$M$5:$M$19</c:f>
              <c:numCache>
                <c:formatCode>0.00E+00</c:formatCode>
                <c:ptCount val="15"/>
                <c:pt idx="0">
                  <c:v>0.61692</c:v>
                </c:pt>
                <c:pt idx="1">
                  <c:v>0.58025</c:v>
                </c:pt>
                <c:pt idx="2">
                  <c:v>0.52303</c:v>
                </c:pt>
                <c:pt idx="3">
                  <c:v>0.44242</c:v>
                </c:pt>
                <c:pt idx="4">
                  <c:v>0.36865</c:v>
                </c:pt>
                <c:pt idx="5">
                  <c:v>0.34228</c:v>
                </c:pt>
                <c:pt idx="6">
                  <c:v>0.29456</c:v>
                </c:pt>
                <c:pt idx="7">
                  <c:v>0.25229</c:v>
                </c:pt>
                <c:pt idx="8">
                  <c:v>0.24204</c:v>
                </c:pt>
                <c:pt idx="9">
                  <c:v>0.29499</c:v>
                </c:pt>
                <c:pt idx="10">
                  <c:v>0.41163</c:v>
                </c:pt>
                <c:pt idx="11">
                  <c:v>0.42618</c:v>
                </c:pt>
                <c:pt idx="12">
                  <c:v>0.46192</c:v>
                </c:pt>
                <c:pt idx="13">
                  <c:v>0.67556</c:v>
                </c:pt>
                <c:pt idx="14">
                  <c:v>0.68969</c:v>
                </c:pt>
              </c:numCache>
            </c:numRef>
          </c:yVal>
          <c:smooth val="0"/>
        </c:ser>
        <c:ser>
          <c:idx val="12"/>
          <c:order val="12"/>
          <c:tx>
            <c:strRef>
              <c:f>a!$N$4</c:f>
              <c:strCache>
                <c:ptCount val="1"/>
                <c:pt idx="0">
                  <c:v>12</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a!$N$5:$N$19</c:f>
              <c:numCache>
                <c:formatCode>0.00E+00</c:formatCode>
                <c:ptCount val="15"/>
                <c:pt idx="0">
                  <c:v>0.46698</c:v>
                </c:pt>
                <c:pt idx="1">
                  <c:v>0.42124</c:v>
                </c:pt>
                <c:pt idx="2">
                  <c:v>0.36839</c:v>
                </c:pt>
                <c:pt idx="3">
                  <c:v>0.30658</c:v>
                </c:pt>
                <c:pt idx="4">
                  <c:v>0.25073</c:v>
                </c:pt>
                <c:pt idx="5">
                  <c:v>0.23429</c:v>
                </c:pt>
                <c:pt idx="6">
                  <c:v>0.20481</c:v>
                </c:pt>
                <c:pt idx="7">
                  <c:v>0.18232</c:v>
                </c:pt>
                <c:pt idx="8">
                  <c:v>0.1793</c:v>
                </c:pt>
                <c:pt idx="9">
                  <c:v>0.23523</c:v>
                </c:pt>
                <c:pt idx="10">
                  <c:v>0.35485</c:v>
                </c:pt>
                <c:pt idx="11">
                  <c:v>0.37238</c:v>
                </c:pt>
                <c:pt idx="12">
                  <c:v>0.41111</c:v>
                </c:pt>
                <c:pt idx="13">
                  <c:v>0.57747</c:v>
                </c:pt>
                <c:pt idx="14">
                  <c:v>0.61772</c:v>
                </c:pt>
              </c:numCache>
            </c:numRef>
          </c:yVal>
          <c:smooth val="0"/>
        </c:ser>
        <c:ser>
          <c:idx val="13"/>
          <c:order val="13"/>
          <c:tx>
            <c:strRef>
              <c:f>a!$O$4</c:f>
              <c:strCache>
                <c:ptCount val="1"/>
                <c:pt idx="0">
                  <c:v>13</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a!$O$5:$O$19</c:f>
              <c:numCache>
                <c:formatCode>0.00E+00</c:formatCode>
                <c:ptCount val="15"/>
                <c:pt idx="0">
                  <c:v>0.46955</c:v>
                </c:pt>
                <c:pt idx="1">
                  <c:v>0.4165</c:v>
                </c:pt>
                <c:pt idx="2">
                  <c:v>0.36016</c:v>
                </c:pt>
                <c:pt idx="3">
                  <c:v>0.2995</c:v>
                </c:pt>
                <c:pt idx="4">
                  <c:v>0.2451</c:v>
                </c:pt>
                <c:pt idx="5">
                  <c:v>0.23285</c:v>
                </c:pt>
                <c:pt idx="6">
                  <c:v>0.20735</c:v>
                </c:pt>
                <c:pt idx="7">
                  <c:v>0.18414</c:v>
                </c:pt>
                <c:pt idx="8">
                  <c:v>0.18027</c:v>
                </c:pt>
                <c:pt idx="9">
                  <c:v>0.23547</c:v>
                </c:pt>
                <c:pt idx="10">
                  <c:v>0.35438</c:v>
                </c:pt>
                <c:pt idx="11">
                  <c:v>0.37118</c:v>
                </c:pt>
                <c:pt idx="12">
                  <c:v>0.40918</c:v>
                </c:pt>
                <c:pt idx="13">
                  <c:v>0.56635</c:v>
                </c:pt>
                <c:pt idx="14">
                  <c:v>0.60882</c:v>
                </c:pt>
              </c:numCache>
            </c:numRef>
          </c:yVal>
          <c:smooth val="0"/>
        </c:ser>
        <c:ser>
          <c:idx val="14"/>
          <c:order val="14"/>
          <c:tx>
            <c:strRef>
              <c:f>a!$P$4</c:f>
              <c:strCache>
                <c:ptCount val="1"/>
                <c:pt idx="0">
                  <c:v>14</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a!$P$5:$P$19</c:f>
              <c:numCache>
                <c:formatCode>0.00E+00</c:formatCode>
                <c:ptCount val="15"/>
                <c:pt idx="0">
                  <c:v>0.57361</c:v>
                </c:pt>
                <c:pt idx="1">
                  <c:v>0.51516</c:v>
                </c:pt>
                <c:pt idx="2">
                  <c:v>0.45177</c:v>
                </c:pt>
                <c:pt idx="3">
                  <c:v>0.38303</c:v>
                </c:pt>
                <c:pt idx="4">
                  <c:v>0.32111</c:v>
                </c:pt>
                <c:pt idx="5">
                  <c:v>0.30646</c:v>
                </c:pt>
                <c:pt idx="6">
                  <c:v>0.25778</c:v>
                </c:pt>
                <c:pt idx="7">
                  <c:v>0.2254</c:v>
                </c:pt>
                <c:pt idx="8">
                  <c:v>0.21842</c:v>
                </c:pt>
                <c:pt idx="9">
                  <c:v>0.27202</c:v>
                </c:pt>
                <c:pt idx="10">
                  <c:v>0.38933</c:v>
                </c:pt>
                <c:pt idx="11">
                  <c:v>0.40453</c:v>
                </c:pt>
                <c:pt idx="12">
                  <c:v>0.44094</c:v>
                </c:pt>
                <c:pt idx="13">
                  <c:v>0.62728</c:v>
                </c:pt>
                <c:pt idx="14">
                  <c:v>0.65349</c:v>
                </c:pt>
              </c:numCache>
            </c:numRef>
          </c:yVal>
          <c:smooth val="0"/>
        </c:ser>
        <c:ser>
          <c:idx val="15"/>
          <c:order val="15"/>
          <c:tx>
            <c:strRef>
              <c:f>a!$Q$4</c:f>
              <c:strCache>
                <c:ptCount val="1"/>
                <c:pt idx="0">
                  <c:v>15</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a!$Q$5:$Q$19</c:f>
              <c:numCache>
                <c:formatCode>0.00E+00</c:formatCode>
                <c:ptCount val="15"/>
                <c:pt idx="0">
                  <c:v>0.45611</c:v>
                </c:pt>
                <c:pt idx="1">
                  <c:v>0.39392</c:v>
                </c:pt>
                <c:pt idx="2">
                  <c:v>0.33373</c:v>
                </c:pt>
                <c:pt idx="3">
                  <c:v>0.27554</c:v>
                </c:pt>
                <c:pt idx="4">
                  <c:v>0.22291</c:v>
                </c:pt>
                <c:pt idx="5">
                  <c:v>0.20617</c:v>
                </c:pt>
                <c:pt idx="6">
                  <c:v>0.18954</c:v>
                </c:pt>
                <c:pt idx="7">
                  <c:v>0.1752</c:v>
                </c:pt>
                <c:pt idx="8">
                  <c:v>0.17404</c:v>
                </c:pt>
                <c:pt idx="9">
                  <c:v>0.22991</c:v>
                </c:pt>
                <c:pt idx="10">
                  <c:v>0.34947</c:v>
                </c:pt>
                <c:pt idx="11">
                  <c:v>0.36694</c:v>
                </c:pt>
                <c:pt idx="12">
                  <c:v>0.40561</c:v>
                </c:pt>
                <c:pt idx="13">
                  <c:v>0.55127</c:v>
                </c:pt>
                <c:pt idx="14">
                  <c:v>0.59694</c:v>
                </c:pt>
              </c:numCache>
            </c:numRef>
          </c:yVal>
          <c:smooth val="0"/>
        </c:ser>
        <c:ser>
          <c:idx val="16"/>
          <c:order val="16"/>
          <c:tx>
            <c:strRef>
              <c:f>a!$R$4</c:f>
              <c:strCache>
                <c:ptCount val="1"/>
                <c:pt idx="0">
                  <c:v>16</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a!$R$5:$R$19</c:f>
              <c:numCache>
                <c:formatCode>0.00E+00</c:formatCode>
                <c:ptCount val="15"/>
                <c:pt idx="0">
                  <c:v>0.48017</c:v>
                </c:pt>
                <c:pt idx="1">
                  <c:v>0.4157</c:v>
                </c:pt>
                <c:pt idx="2">
                  <c:v>0.35394</c:v>
                </c:pt>
                <c:pt idx="3">
                  <c:v>0.29515</c:v>
                </c:pt>
                <c:pt idx="4">
                  <c:v>0.24286</c:v>
                </c:pt>
                <c:pt idx="5">
                  <c:v>0.23504</c:v>
                </c:pt>
                <c:pt idx="6">
                  <c:v>0.21027</c:v>
                </c:pt>
                <c:pt idx="7">
                  <c:v>0.18654</c:v>
                </c:pt>
                <c:pt idx="8">
                  <c:v>0.18221</c:v>
                </c:pt>
                <c:pt idx="9">
                  <c:v>0.23703</c:v>
                </c:pt>
                <c:pt idx="10">
                  <c:v>0.35555</c:v>
                </c:pt>
                <c:pt idx="11">
                  <c:v>0.37196</c:v>
                </c:pt>
                <c:pt idx="12">
                  <c:v>0.40958</c:v>
                </c:pt>
                <c:pt idx="13">
                  <c:v>0.55646</c:v>
                </c:pt>
                <c:pt idx="14">
                  <c:v>0.6005</c:v>
                </c:pt>
              </c:numCache>
            </c:numRef>
          </c:yVal>
          <c:smooth val="0"/>
        </c:ser>
        <c:ser>
          <c:idx val="17"/>
          <c:order val="17"/>
          <c:tx>
            <c:strRef>
              <c:f>a!$S$4</c:f>
              <c:strCache>
                <c:ptCount val="1"/>
                <c:pt idx="0">
                  <c:v>17</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a!$S$5:$S$19</c:f>
              <c:numCache>
                <c:formatCode>0.00E+00</c:formatCode>
                <c:ptCount val="15"/>
                <c:pt idx="0">
                  <c:v>0.48946</c:v>
                </c:pt>
                <c:pt idx="1">
                  <c:v>0.42369</c:v>
                </c:pt>
                <c:pt idx="2">
                  <c:v>0.36125</c:v>
                </c:pt>
                <c:pt idx="3">
                  <c:v>0.30253</c:v>
                </c:pt>
                <c:pt idx="4">
                  <c:v>0.24969</c:v>
                </c:pt>
                <c:pt idx="5">
                  <c:v>0.23577</c:v>
                </c:pt>
                <c:pt idx="6">
                  <c:v>0.21557</c:v>
                </c:pt>
                <c:pt idx="7">
                  <c:v>0.19527</c:v>
                </c:pt>
                <c:pt idx="8">
                  <c:v>0.19082</c:v>
                </c:pt>
                <c:pt idx="9">
                  <c:v>0.24439</c:v>
                </c:pt>
                <c:pt idx="10">
                  <c:v>0.36165</c:v>
                </c:pt>
                <c:pt idx="11">
                  <c:v>0.37682</c:v>
                </c:pt>
                <c:pt idx="12">
                  <c:v>0.41318</c:v>
                </c:pt>
                <c:pt idx="13">
                  <c:v>0.56761</c:v>
                </c:pt>
                <c:pt idx="14">
                  <c:v>0.6091</c:v>
                </c:pt>
              </c:numCache>
            </c:numRef>
          </c:yVal>
          <c:smooth val="0"/>
        </c:ser>
        <c:ser>
          <c:idx val="18"/>
          <c:order val="18"/>
          <c:tx>
            <c:strRef>
              <c:f>a!$T$4</c:f>
              <c:strCache>
                <c:ptCount val="1"/>
                <c:pt idx="0">
                  <c:v>18</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a!$T$5:$T$19</c:f>
              <c:numCache>
                <c:formatCode>0.00E+00</c:formatCode>
                <c:ptCount val="15"/>
                <c:pt idx="0">
                  <c:v>0.46588</c:v>
                </c:pt>
                <c:pt idx="1">
                  <c:v>0.39974</c:v>
                </c:pt>
                <c:pt idx="2">
                  <c:v>0.33711</c:v>
                </c:pt>
                <c:pt idx="3">
                  <c:v>0.27843</c:v>
                </c:pt>
                <c:pt idx="4">
                  <c:v>0.22583</c:v>
                </c:pt>
                <c:pt idx="5">
                  <c:v>0.21391</c:v>
                </c:pt>
                <c:pt idx="6">
                  <c:v>0.18778</c:v>
                </c:pt>
                <c:pt idx="7">
                  <c:v>0.17279</c:v>
                </c:pt>
                <c:pt idx="8">
                  <c:v>0.17274</c:v>
                </c:pt>
                <c:pt idx="9">
                  <c:v>0.22998</c:v>
                </c:pt>
                <c:pt idx="10">
                  <c:v>0.35092</c:v>
                </c:pt>
                <c:pt idx="11">
                  <c:v>0.36975</c:v>
                </c:pt>
                <c:pt idx="12">
                  <c:v>0.40979</c:v>
                </c:pt>
                <c:pt idx="13">
                  <c:v>0.55322</c:v>
                </c:pt>
                <c:pt idx="14">
                  <c:v>0.59776</c:v>
                </c:pt>
              </c:numCache>
            </c:numRef>
          </c:yVal>
          <c:smooth val="0"/>
        </c:ser>
        <c:ser>
          <c:idx val="19"/>
          <c:order val="19"/>
          <c:tx>
            <c:strRef>
              <c:f>a!$U$4</c:f>
              <c:strCache>
                <c:ptCount val="1"/>
                <c:pt idx="0">
                  <c:v>19</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a!$U$5:$U$19</c:f>
              <c:numCache>
                <c:formatCode>0.00E+00</c:formatCode>
                <c:ptCount val="15"/>
                <c:pt idx="0">
                  <c:v>0.42086</c:v>
                </c:pt>
                <c:pt idx="1">
                  <c:v>0.34508</c:v>
                </c:pt>
                <c:pt idx="2">
                  <c:v>0.2804</c:v>
                </c:pt>
                <c:pt idx="3">
                  <c:v>0.22832</c:v>
                </c:pt>
                <c:pt idx="4">
                  <c:v>0.1821</c:v>
                </c:pt>
                <c:pt idx="5">
                  <c:v>0.1746</c:v>
                </c:pt>
                <c:pt idx="6">
                  <c:v>0.1612</c:v>
                </c:pt>
                <c:pt idx="7">
                  <c:v>0.15265</c:v>
                </c:pt>
                <c:pt idx="8">
                  <c:v>0.15459</c:v>
                </c:pt>
                <c:pt idx="9">
                  <c:v>0.21257</c:v>
                </c:pt>
                <c:pt idx="10">
                  <c:v>0.33425</c:v>
                </c:pt>
                <c:pt idx="11">
                  <c:v>0.35383</c:v>
                </c:pt>
                <c:pt idx="12">
                  <c:v>0.39461</c:v>
                </c:pt>
                <c:pt idx="13">
                  <c:v>0.51558</c:v>
                </c:pt>
                <c:pt idx="14">
                  <c:v>0.56932</c:v>
                </c:pt>
              </c:numCache>
            </c:numRef>
          </c:yVal>
          <c:smooth val="0"/>
        </c:ser>
        <c:ser>
          <c:idx val="20"/>
          <c:order val="20"/>
          <c:tx>
            <c:strRef>
              <c:f>a!$V$4</c:f>
              <c:strCache>
                <c:ptCount val="1"/>
                <c:pt idx="0">
                  <c:v>20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a!$V$5:$V$19</c:f>
              <c:numCache>
                <c:formatCode>0.00E+00</c:formatCode>
                <c:ptCount val="15"/>
                <c:pt idx="0">
                  <c:v>0.39546</c:v>
                </c:pt>
                <c:pt idx="1">
                  <c:v>0.32208</c:v>
                </c:pt>
                <c:pt idx="2">
                  <c:v>0.26079</c:v>
                </c:pt>
                <c:pt idx="3">
                  <c:v>0.21281</c:v>
                </c:pt>
                <c:pt idx="4">
                  <c:v>0.17079</c:v>
                </c:pt>
                <c:pt idx="5">
                  <c:v>0.16834</c:v>
                </c:pt>
                <c:pt idx="6">
                  <c:v>0.15773</c:v>
                </c:pt>
                <c:pt idx="7">
                  <c:v>0.15229</c:v>
                </c:pt>
                <c:pt idx="8">
                  <c:v>0.15433</c:v>
                </c:pt>
                <c:pt idx="9">
                  <c:v>0.21138</c:v>
                </c:pt>
                <c:pt idx="10">
                  <c:v>0.33214</c:v>
                </c:pt>
                <c:pt idx="11">
                  <c:v>0.35079</c:v>
                </c:pt>
                <c:pt idx="12">
                  <c:v>0.39064</c:v>
                </c:pt>
                <c:pt idx="13">
                  <c:v>0.50654</c:v>
                </c:pt>
                <c:pt idx="14">
                  <c:v>0.56254</c:v>
                </c:pt>
              </c:numCache>
            </c:numRef>
          </c:yVal>
          <c:smooth val="0"/>
        </c:ser>
        <c:dLbls>
          <c:showLegendKey val="0"/>
          <c:showVal val="0"/>
          <c:showCatName val="0"/>
          <c:showSerName val="0"/>
          <c:showPercent val="0"/>
          <c:showBubbleSize val="0"/>
        </c:dLbls>
        <c:axId val="-2141510360"/>
        <c:axId val="-2141504952"/>
      </c:scatterChart>
      <c:valAx>
        <c:axId val="-2141510360"/>
        <c:scaling>
          <c:orientation val="minMax"/>
          <c:max val="800.0"/>
          <c:min val="300.0"/>
        </c:scaling>
        <c:delete val="0"/>
        <c:axPos val="b"/>
        <c:title>
          <c:tx>
            <c:rich>
              <a:bodyPr/>
              <a:lstStyle/>
              <a:p>
                <a:pPr>
                  <a:defRPr/>
                </a:pPr>
                <a:r>
                  <a:rPr lang="en-US"/>
                  <a:t>wavelength</a:t>
                </a:r>
              </a:p>
            </c:rich>
          </c:tx>
          <c:layout/>
          <c:overlay val="0"/>
        </c:title>
        <c:numFmt formatCode="General" sourceLinked="1"/>
        <c:majorTickMark val="out"/>
        <c:minorTickMark val="none"/>
        <c:tickLblPos val="nextTo"/>
        <c:crossAx val="-2141504952"/>
        <c:crosses val="autoZero"/>
        <c:crossBetween val="midCat"/>
      </c:valAx>
      <c:valAx>
        <c:axId val="-2141504952"/>
        <c:scaling>
          <c:orientation val="minMax"/>
        </c:scaling>
        <c:delete val="0"/>
        <c:axPos val="l"/>
        <c:majorGridlines>
          <c:spPr>
            <a:ln>
              <a:solidFill>
                <a:srgbClr val="C0C0C0"/>
              </a:solidFill>
              <a:prstDash val="solid"/>
            </a:ln>
          </c:spPr>
        </c:majorGridlines>
        <c:title>
          <c:tx>
            <c:rich>
              <a:bodyPr/>
              <a:lstStyle/>
              <a:p>
                <a:pPr>
                  <a:defRPr/>
                </a:pPr>
                <a:r>
                  <a:rPr lang="en-US"/>
                  <a:t>abs coef a (1/m)</a:t>
                </a:r>
              </a:p>
            </c:rich>
          </c:tx>
          <c:layout/>
          <c:overlay val="0"/>
        </c:title>
        <c:numFmt formatCode="General" sourceLinked="0"/>
        <c:majorTickMark val="out"/>
        <c:minorTickMark val="none"/>
        <c:tickLblPos val="nextTo"/>
        <c:crossAx val="-2141510360"/>
        <c:crosses val="autoZero"/>
        <c:crossBetween val="midCat"/>
      </c:valAx>
      <c:spPr>
        <a:noFill/>
      </c:spPr>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Assuming </a:t>
            </a:r>
            <a:r>
              <a:rPr lang="en-US" baseline="0" dirty="0" smtClean="0"/>
              <a:t> </a:t>
            </a:r>
            <a:r>
              <a:rPr lang="en-US" dirty="0" smtClean="0"/>
              <a:t>Case 1 Model IOPs</a:t>
            </a:r>
            <a:endParaRPr lang="en-US" dirty="0"/>
          </a:p>
        </c:rich>
      </c:tx>
      <c:layout/>
      <c:overlay val="0"/>
    </c:title>
    <c:autoTitleDeleted val="0"/>
    <c:plotArea>
      <c:layout/>
      <c:scatterChart>
        <c:scatterStyle val="lineMarker"/>
        <c:varyColors val="0"/>
        <c:ser>
          <c:idx val="0"/>
          <c:order val="0"/>
          <c:tx>
            <c:strRef>
              <c:f>a!$B$4</c:f>
              <c:strCache>
                <c:ptCount val="1"/>
                <c:pt idx="0">
                  <c:v>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a!$B$5:$B$19</c:f>
              <c:numCache>
                <c:formatCode>0.00E+00</c:formatCode>
                <c:ptCount val="15"/>
                <c:pt idx="0">
                  <c:v>0.043906</c:v>
                </c:pt>
                <c:pt idx="1">
                  <c:v>0.045249</c:v>
                </c:pt>
                <c:pt idx="2">
                  <c:v>0.046315</c:v>
                </c:pt>
                <c:pt idx="3">
                  <c:v>0.042136</c:v>
                </c:pt>
                <c:pt idx="4">
                  <c:v>0.040514</c:v>
                </c:pt>
                <c:pt idx="5">
                  <c:v>0.049235</c:v>
                </c:pt>
                <c:pt idx="6">
                  <c:v>0.05454</c:v>
                </c:pt>
                <c:pt idx="7">
                  <c:v>0.064535</c:v>
                </c:pt>
                <c:pt idx="8">
                  <c:v>0.075625</c:v>
                </c:pt>
                <c:pt idx="9">
                  <c:v>0.14099</c:v>
                </c:pt>
                <c:pt idx="10">
                  <c:v>0.26982</c:v>
                </c:pt>
                <c:pt idx="11">
                  <c:v>0.29724</c:v>
                </c:pt>
                <c:pt idx="12">
                  <c:v>0.34621</c:v>
                </c:pt>
                <c:pt idx="13">
                  <c:v>0.45056</c:v>
                </c:pt>
                <c:pt idx="14">
                  <c:v>0.52076</c:v>
                </c:pt>
              </c:numCache>
            </c:numRef>
          </c:yVal>
          <c:smooth val="0"/>
        </c:ser>
        <c:ser>
          <c:idx val="1"/>
          <c:order val="1"/>
          <c:tx>
            <c:strRef>
              <c:f>a!$C$4</c:f>
              <c:strCache>
                <c:ptCount val="1"/>
                <c:pt idx="0">
                  <c:v>1</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a!$C$5:$C$19</c:f>
              <c:numCache>
                <c:formatCode>0.00E+00</c:formatCode>
                <c:ptCount val="15"/>
                <c:pt idx="0">
                  <c:v>0.045993</c:v>
                </c:pt>
                <c:pt idx="1">
                  <c:v>0.047318</c:v>
                </c:pt>
                <c:pt idx="2">
                  <c:v>0.048123</c:v>
                </c:pt>
                <c:pt idx="3">
                  <c:v>0.043667</c:v>
                </c:pt>
                <c:pt idx="4">
                  <c:v>0.041764</c:v>
                </c:pt>
                <c:pt idx="5">
                  <c:v>0.050155</c:v>
                </c:pt>
                <c:pt idx="6">
                  <c:v>0.055216</c:v>
                </c:pt>
                <c:pt idx="7">
                  <c:v>0.065046</c:v>
                </c:pt>
                <c:pt idx="8">
                  <c:v>0.076015</c:v>
                </c:pt>
                <c:pt idx="9">
                  <c:v>0.14136</c:v>
                </c:pt>
                <c:pt idx="10">
                  <c:v>0.27016</c:v>
                </c:pt>
                <c:pt idx="11">
                  <c:v>0.29762</c:v>
                </c:pt>
                <c:pt idx="12">
                  <c:v>0.34661</c:v>
                </c:pt>
                <c:pt idx="13">
                  <c:v>0.4513</c:v>
                </c:pt>
                <c:pt idx="14">
                  <c:v>0.52111</c:v>
                </c:pt>
              </c:numCache>
            </c:numRef>
          </c:yVal>
          <c:smooth val="0"/>
        </c:ser>
        <c:ser>
          <c:idx val="2"/>
          <c:order val="2"/>
          <c:tx>
            <c:strRef>
              <c:f>a!$D$4</c:f>
              <c:strCache>
                <c:ptCount val="1"/>
                <c:pt idx="0">
                  <c:v>2</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a!$D$5:$D$19</c:f>
              <c:numCache>
                <c:formatCode>0.00E+00</c:formatCode>
                <c:ptCount val="15"/>
                <c:pt idx="0">
                  <c:v>0.04803</c:v>
                </c:pt>
                <c:pt idx="1">
                  <c:v>0.049334</c:v>
                </c:pt>
                <c:pt idx="2">
                  <c:v>0.04988</c:v>
                </c:pt>
                <c:pt idx="3">
                  <c:v>0.045155</c:v>
                </c:pt>
                <c:pt idx="4">
                  <c:v>0.042981</c:v>
                </c:pt>
                <c:pt idx="5">
                  <c:v>0.051055</c:v>
                </c:pt>
                <c:pt idx="6">
                  <c:v>0.055881</c:v>
                </c:pt>
                <c:pt idx="7">
                  <c:v>0.065551</c:v>
                </c:pt>
                <c:pt idx="8">
                  <c:v>0.076399</c:v>
                </c:pt>
                <c:pt idx="9">
                  <c:v>0.14172</c:v>
                </c:pt>
                <c:pt idx="10">
                  <c:v>0.2705</c:v>
                </c:pt>
                <c:pt idx="11">
                  <c:v>0.29798</c:v>
                </c:pt>
                <c:pt idx="12">
                  <c:v>0.347</c:v>
                </c:pt>
                <c:pt idx="13">
                  <c:v>0.45204</c:v>
                </c:pt>
                <c:pt idx="14">
                  <c:v>0.52146</c:v>
                </c:pt>
              </c:numCache>
            </c:numRef>
          </c:yVal>
          <c:smooth val="0"/>
        </c:ser>
        <c:ser>
          <c:idx val="3"/>
          <c:order val="3"/>
          <c:tx>
            <c:strRef>
              <c:f>a!$E$4</c:f>
              <c:strCache>
                <c:ptCount val="1"/>
                <c:pt idx="0">
                  <c:v>3</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a!$E$5:$E$19</c:f>
              <c:numCache>
                <c:formatCode>0.00E+00</c:formatCode>
                <c:ptCount val="15"/>
                <c:pt idx="0">
                  <c:v>0.050022</c:v>
                </c:pt>
                <c:pt idx="1">
                  <c:v>0.051302</c:v>
                </c:pt>
                <c:pt idx="2">
                  <c:v>0.051592</c:v>
                </c:pt>
                <c:pt idx="3">
                  <c:v>0.046605</c:v>
                </c:pt>
                <c:pt idx="4">
                  <c:v>0.044166</c:v>
                </c:pt>
                <c:pt idx="5">
                  <c:v>0.051936</c:v>
                </c:pt>
                <c:pt idx="6">
                  <c:v>0.056535</c:v>
                </c:pt>
                <c:pt idx="7">
                  <c:v>0.066049</c:v>
                </c:pt>
                <c:pt idx="8">
                  <c:v>0.076778</c:v>
                </c:pt>
                <c:pt idx="9">
                  <c:v>0.14208</c:v>
                </c:pt>
                <c:pt idx="10">
                  <c:v>0.27084</c:v>
                </c:pt>
                <c:pt idx="11">
                  <c:v>0.29834</c:v>
                </c:pt>
                <c:pt idx="12">
                  <c:v>0.34739</c:v>
                </c:pt>
                <c:pt idx="13">
                  <c:v>0.45277</c:v>
                </c:pt>
                <c:pt idx="14">
                  <c:v>0.52181</c:v>
                </c:pt>
              </c:numCache>
            </c:numRef>
          </c:yVal>
          <c:smooth val="0"/>
        </c:ser>
        <c:ser>
          <c:idx val="4"/>
          <c:order val="4"/>
          <c:tx>
            <c:strRef>
              <c:f>a!$F$4</c:f>
              <c:strCache>
                <c:ptCount val="1"/>
                <c:pt idx="0">
                  <c:v>4</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a!$F$5:$F$19</c:f>
              <c:numCache>
                <c:formatCode>0.00E+00</c:formatCode>
                <c:ptCount val="15"/>
                <c:pt idx="0">
                  <c:v>0.051973</c:v>
                </c:pt>
                <c:pt idx="1">
                  <c:v>0.053227</c:v>
                </c:pt>
                <c:pt idx="2">
                  <c:v>0.053261</c:v>
                </c:pt>
                <c:pt idx="3">
                  <c:v>0.048018</c:v>
                </c:pt>
                <c:pt idx="4">
                  <c:v>0.045322</c:v>
                </c:pt>
                <c:pt idx="5">
                  <c:v>0.0528</c:v>
                </c:pt>
                <c:pt idx="6">
                  <c:v>0.057179</c:v>
                </c:pt>
                <c:pt idx="7">
                  <c:v>0.066541</c:v>
                </c:pt>
                <c:pt idx="8">
                  <c:v>0.077152</c:v>
                </c:pt>
                <c:pt idx="9">
                  <c:v>0.14243</c:v>
                </c:pt>
                <c:pt idx="10">
                  <c:v>0.27117</c:v>
                </c:pt>
                <c:pt idx="11">
                  <c:v>0.2987</c:v>
                </c:pt>
                <c:pt idx="12">
                  <c:v>0.34777</c:v>
                </c:pt>
                <c:pt idx="13">
                  <c:v>0.45349</c:v>
                </c:pt>
                <c:pt idx="14">
                  <c:v>0.52215</c:v>
                </c:pt>
              </c:numCache>
            </c:numRef>
          </c:yVal>
          <c:smooth val="0"/>
        </c:ser>
        <c:ser>
          <c:idx val="5"/>
          <c:order val="5"/>
          <c:tx>
            <c:strRef>
              <c:f>a!$G$4</c:f>
              <c:strCache>
                <c:ptCount val="1"/>
                <c:pt idx="0">
                  <c:v>5</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a!$G$5:$G$19</c:f>
              <c:numCache>
                <c:formatCode>0.00E+00</c:formatCode>
                <c:ptCount val="15"/>
                <c:pt idx="0">
                  <c:v>0.053886</c:v>
                </c:pt>
                <c:pt idx="1">
                  <c:v>0.055111</c:v>
                </c:pt>
                <c:pt idx="2">
                  <c:v>0.054893</c:v>
                </c:pt>
                <c:pt idx="3">
                  <c:v>0.049399</c:v>
                </c:pt>
                <c:pt idx="4">
                  <c:v>0.046453</c:v>
                </c:pt>
                <c:pt idx="5">
                  <c:v>0.053648</c:v>
                </c:pt>
                <c:pt idx="6">
                  <c:v>0.057815</c:v>
                </c:pt>
                <c:pt idx="7">
                  <c:v>0.067027</c:v>
                </c:pt>
                <c:pt idx="8">
                  <c:v>0.077522</c:v>
                </c:pt>
                <c:pt idx="9">
                  <c:v>0.14278</c:v>
                </c:pt>
                <c:pt idx="10">
                  <c:v>0.2715</c:v>
                </c:pt>
                <c:pt idx="11">
                  <c:v>0.29906</c:v>
                </c:pt>
                <c:pt idx="12">
                  <c:v>0.34814</c:v>
                </c:pt>
                <c:pt idx="13">
                  <c:v>0.4542</c:v>
                </c:pt>
                <c:pt idx="14">
                  <c:v>0.52249</c:v>
                </c:pt>
              </c:numCache>
            </c:numRef>
          </c:yVal>
          <c:smooth val="0"/>
        </c:ser>
        <c:ser>
          <c:idx val="6"/>
          <c:order val="6"/>
          <c:tx>
            <c:strRef>
              <c:f>a!$H$4</c:f>
              <c:strCache>
                <c:ptCount val="1"/>
                <c:pt idx="0">
                  <c:v>6</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a!$H$5:$H$19</c:f>
              <c:numCache>
                <c:formatCode>0.00E+00</c:formatCode>
                <c:ptCount val="15"/>
                <c:pt idx="0">
                  <c:v>0.058519</c:v>
                </c:pt>
                <c:pt idx="1">
                  <c:v>0.059664</c:v>
                </c:pt>
                <c:pt idx="2">
                  <c:v>0.058824</c:v>
                </c:pt>
                <c:pt idx="3">
                  <c:v>0.052726</c:v>
                </c:pt>
                <c:pt idx="4">
                  <c:v>0.049176</c:v>
                </c:pt>
                <c:pt idx="5">
                  <c:v>0.055706</c:v>
                </c:pt>
                <c:pt idx="6">
                  <c:v>0.059368</c:v>
                </c:pt>
                <c:pt idx="7">
                  <c:v>0.068221</c:v>
                </c:pt>
                <c:pt idx="8">
                  <c:v>0.07843</c:v>
                </c:pt>
                <c:pt idx="9">
                  <c:v>0.14363</c:v>
                </c:pt>
                <c:pt idx="10">
                  <c:v>0.27231</c:v>
                </c:pt>
                <c:pt idx="11">
                  <c:v>0.29993</c:v>
                </c:pt>
                <c:pt idx="12">
                  <c:v>0.34907</c:v>
                </c:pt>
                <c:pt idx="13">
                  <c:v>0.45594</c:v>
                </c:pt>
                <c:pt idx="14">
                  <c:v>0.52334</c:v>
                </c:pt>
              </c:numCache>
            </c:numRef>
          </c:yVal>
          <c:smooth val="0"/>
        </c:ser>
        <c:ser>
          <c:idx val="7"/>
          <c:order val="7"/>
          <c:tx>
            <c:strRef>
              <c:f>a!$I$4</c:f>
              <c:strCache>
                <c:ptCount val="1"/>
                <c:pt idx="0">
                  <c:v>7</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a!$I$5:$I$19</c:f>
              <c:numCache>
                <c:formatCode>0.00E+00</c:formatCode>
                <c:ptCount val="15"/>
                <c:pt idx="0">
                  <c:v>0.062968</c:v>
                </c:pt>
                <c:pt idx="1">
                  <c:v>0.064021</c:v>
                </c:pt>
                <c:pt idx="2">
                  <c:v>0.06257</c:v>
                </c:pt>
                <c:pt idx="3">
                  <c:v>0.055896</c:v>
                </c:pt>
                <c:pt idx="4">
                  <c:v>0.051774</c:v>
                </c:pt>
                <c:pt idx="5">
                  <c:v>0.057688</c:v>
                </c:pt>
                <c:pt idx="6">
                  <c:v>0.060878</c:v>
                </c:pt>
                <c:pt idx="7">
                  <c:v>0.069388</c:v>
                </c:pt>
                <c:pt idx="8">
                  <c:v>0.079317</c:v>
                </c:pt>
                <c:pt idx="9">
                  <c:v>0.14446</c:v>
                </c:pt>
                <c:pt idx="10">
                  <c:v>0.27309</c:v>
                </c:pt>
                <c:pt idx="11">
                  <c:v>0.30079</c:v>
                </c:pt>
                <c:pt idx="12">
                  <c:v>0.34997</c:v>
                </c:pt>
                <c:pt idx="13">
                  <c:v>0.45765</c:v>
                </c:pt>
                <c:pt idx="14">
                  <c:v>0.52418</c:v>
                </c:pt>
              </c:numCache>
            </c:numRef>
          </c:yVal>
          <c:smooth val="0"/>
        </c:ser>
        <c:ser>
          <c:idx val="8"/>
          <c:order val="8"/>
          <c:tx>
            <c:strRef>
              <c:f>a!$J$4</c:f>
              <c:strCache>
                <c:ptCount val="1"/>
                <c:pt idx="0">
                  <c:v>8</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a!$J$5:$J$19</c:f>
              <c:numCache>
                <c:formatCode>0.00E+00</c:formatCode>
                <c:ptCount val="15"/>
                <c:pt idx="0">
                  <c:v>0.067258</c:v>
                </c:pt>
                <c:pt idx="1">
                  <c:v>0.068213</c:v>
                </c:pt>
                <c:pt idx="2">
                  <c:v>0.066161</c:v>
                </c:pt>
                <c:pt idx="3">
                  <c:v>0.058933</c:v>
                </c:pt>
                <c:pt idx="4">
                  <c:v>0.054264</c:v>
                </c:pt>
                <c:pt idx="5">
                  <c:v>0.059603</c:v>
                </c:pt>
                <c:pt idx="6">
                  <c:v>0.06235</c:v>
                </c:pt>
                <c:pt idx="7">
                  <c:v>0.07053</c:v>
                </c:pt>
                <c:pt idx="8">
                  <c:v>0.080185</c:v>
                </c:pt>
                <c:pt idx="9">
                  <c:v>0.14527</c:v>
                </c:pt>
                <c:pt idx="10">
                  <c:v>0.27386</c:v>
                </c:pt>
                <c:pt idx="11">
                  <c:v>0.30163</c:v>
                </c:pt>
                <c:pt idx="12">
                  <c:v>0.35085</c:v>
                </c:pt>
                <c:pt idx="13">
                  <c:v>0.45932</c:v>
                </c:pt>
                <c:pt idx="14">
                  <c:v>0.52501</c:v>
                </c:pt>
              </c:numCache>
            </c:numRef>
          </c:yVal>
          <c:smooth val="0"/>
        </c:ser>
        <c:ser>
          <c:idx val="9"/>
          <c:order val="9"/>
          <c:tx>
            <c:strRef>
              <c:f>a!$K$4</c:f>
              <c:strCache>
                <c:ptCount val="1"/>
                <c:pt idx="0">
                  <c:v>9</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a!$K$5:$K$19</c:f>
              <c:numCache>
                <c:formatCode>0.00E+00</c:formatCode>
                <c:ptCount val="15"/>
                <c:pt idx="0">
                  <c:v>0.071412</c:v>
                </c:pt>
                <c:pt idx="1">
                  <c:v>0.07226</c:v>
                </c:pt>
                <c:pt idx="2">
                  <c:v>0.069618</c:v>
                </c:pt>
                <c:pt idx="3">
                  <c:v>0.061856</c:v>
                </c:pt>
                <c:pt idx="4">
                  <c:v>0.056662</c:v>
                </c:pt>
                <c:pt idx="5">
                  <c:v>0.061462</c:v>
                </c:pt>
                <c:pt idx="6">
                  <c:v>0.063789</c:v>
                </c:pt>
                <c:pt idx="7">
                  <c:v>0.07165</c:v>
                </c:pt>
                <c:pt idx="8">
                  <c:v>0.081037</c:v>
                </c:pt>
                <c:pt idx="9">
                  <c:v>0.14607</c:v>
                </c:pt>
                <c:pt idx="10">
                  <c:v>0.27462</c:v>
                </c:pt>
                <c:pt idx="11">
                  <c:v>0.30245</c:v>
                </c:pt>
                <c:pt idx="12">
                  <c:v>0.35172</c:v>
                </c:pt>
                <c:pt idx="13">
                  <c:v>0.46095</c:v>
                </c:pt>
                <c:pt idx="14">
                  <c:v>0.52584</c:v>
                </c:pt>
              </c:numCache>
            </c:numRef>
          </c:yVal>
          <c:smooth val="0"/>
        </c:ser>
        <c:ser>
          <c:idx val="10"/>
          <c:order val="10"/>
          <c:tx>
            <c:strRef>
              <c:f>a!$L$4</c:f>
              <c:strCache>
                <c:ptCount val="1"/>
                <c:pt idx="0">
                  <c:v>10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a!$L$5:$L$19</c:f>
              <c:numCache>
                <c:formatCode>0.00E+00</c:formatCode>
                <c:ptCount val="15"/>
                <c:pt idx="0">
                  <c:v>0.075444</c:v>
                </c:pt>
                <c:pt idx="1">
                  <c:v>0.076181</c:v>
                </c:pt>
                <c:pt idx="2">
                  <c:v>0.072956</c:v>
                </c:pt>
                <c:pt idx="3">
                  <c:v>0.064678</c:v>
                </c:pt>
                <c:pt idx="4">
                  <c:v>0.058979</c:v>
                </c:pt>
                <c:pt idx="5">
                  <c:v>0.063269</c:v>
                </c:pt>
                <c:pt idx="6">
                  <c:v>0.065198</c:v>
                </c:pt>
                <c:pt idx="7">
                  <c:v>0.072752</c:v>
                </c:pt>
                <c:pt idx="8">
                  <c:v>0.081875</c:v>
                </c:pt>
                <c:pt idx="9">
                  <c:v>0.14685</c:v>
                </c:pt>
                <c:pt idx="10">
                  <c:v>0.27536</c:v>
                </c:pt>
                <c:pt idx="11">
                  <c:v>0.30327</c:v>
                </c:pt>
                <c:pt idx="12">
                  <c:v>0.35257</c:v>
                </c:pt>
                <c:pt idx="13">
                  <c:v>0.46257</c:v>
                </c:pt>
                <c:pt idx="14">
                  <c:v>0.52666</c:v>
                </c:pt>
              </c:numCache>
            </c:numRef>
          </c:yVal>
          <c:smooth val="0"/>
        </c:ser>
        <c:ser>
          <c:idx val="11"/>
          <c:order val="11"/>
          <c:tx>
            <c:strRef>
              <c:f>a!$M$4</c:f>
              <c:strCache>
                <c:ptCount val="1"/>
                <c:pt idx="0">
                  <c:v>11</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a!$M$5:$M$19</c:f>
              <c:numCache>
                <c:formatCode>0.00E+00</c:formatCode>
                <c:ptCount val="15"/>
                <c:pt idx="0">
                  <c:v>0.082439</c:v>
                </c:pt>
                <c:pt idx="1">
                  <c:v>0.082962</c:v>
                </c:pt>
                <c:pt idx="2">
                  <c:v>0.078708</c:v>
                </c:pt>
                <c:pt idx="3">
                  <c:v>0.069541</c:v>
                </c:pt>
                <c:pt idx="4">
                  <c:v>0.062974</c:v>
                </c:pt>
                <c:pt idx="5">
                  <c:v>0.066412</c:v>
                </c:pt>
                <c:pt idx="6">
                  <c:v>0.067669</c:v>
                </c:pt>
                <c:pt idx="7">
                  <c:v>0.074694</c:v>
                </c:pt>
                <c:pt idx="8">
                  <c:v>0.08335</c:v>
                </c:pt>
                <c:pt idx="9">
                  <c:v>0.14822</c:v>
                </c:pt>
                <c:pt idx="10">
                  <c:v>0.27667</c:v>
                </c:pt>
                <c:pt idx="11">
                  <c:v>0.3047</c:v>
                </c:pt>
                <c:pt idx="12">
                  <c:v>0.35406</c:v>
                </c:pt>
                <c:pt idx="13">
                  <c:v>0.46541</c:v>
                </c:pt>
                <c:pt idx="14">
                  <c:v>0.52813</c:v>
                </c:pt>
              </c:numCache>
            </c:numRef>
          </c:yVal>
          <c:smooth val="0"/>
        </c:ser>
        <c:ser>
          <c:idx val="12"/>
          <c:order val="12"/>
          <c:tx>
            <c:strRef>
              <c:f>a!$N$4</c:f>
              <c:strCache>
                <c:ptCount val="1"/>
                <c:pt idx="0">
                  <c:v>12</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a!$N$5:$N$19</c:f>
              <c:numCache>
                <c:formatCode>0.00E+00</c:formatCode>
                <c:ptCount val="15"/>
                <c:pt idx="0">
                  <c:v>0.089143</c:v>
                </c:pt>
                <c:pt idx="1">
                  <c:v>0.08944</c:v>
                </c:pt>
                <c:pt idx="2">
                  <c:v>0.08418</c:v>
                </c:pt>
                <c:pt idx="3">
                  <c:v>0.074165</c:v>
                </c:pt>
                <c:pt idx="4">
                  <c:v>0.066775</c:v>
                </c:pt>
                <c:pt idx="5">
                  <c:v>0.069433</c:v>
                </c:pt>
                <c:pt idx="6">
                  <c:v>0.070067</c:v>
                </c:pt>
                <c:pt idx="7">
                  <c:v>0.076589</c:v>
                </c:pt>
                <c:pt idx="8">
                  <c:v>0.08479</c:v>
                </c:pt>
                <c:pt idx="9">
                  <c:v>0.14956</c:v>
                </c:pt>
                <c:pt idx="10">
                  <c:v>0.27794</c:v>
                </c:pt>
                <c:pt idx="11">
                  <c:v>0.30611</c:v>
                </c:pt>
                <c:pt idx="12">
                  <c:v>0.35552</c:v>
                </c:pt>
                <c:pt idx="13">
                  <c:v>0.46818</c:v>
                </c:pt>
                <c:pt idx="14">
                  <c:v>0.52958</c:v>
                </c:pt>
              </c:numCache>
            </c:numRef>
          </c:yVal>
          <c:smooth val="0"/>
        </c:ser>
        <c:ser>
          <c:idx val="13"/>
          <c:order val="13"/>
          <c:tx>
            <c:strRef>
              <c:f>a!$O$4</c:f>
              <c:strCache>
                <c:ptCount val="1"/>
                <c:pt idx="0">
                  <c:v>13</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a!$O$5:$O$19</c:f>
              <c:numCache>
                <c:formatCode>0.00E+00</c:formatCode>
                <c:ptCount val="15"/>
                <c:pt idx="0">
                  <c:v>0.0956</c:v>
                </c:pt>
                <c:pt idx="1">
                  <c:v>0.095662</c:v>
                </c:pt>
                <c:pt idx="2">
                  <c:v>0.089416</c:v>
                </c:pt>
                <c:pt idx="3">
                  <c:v>0.078588</c:v>
                </c:pt>
                <c:pt idx="4">
                  <c:v>0.070414</c:v>
                </c:pt>
                <c:pt idx="5">
                  <c:v>0.07235</c:v>
                </c:pt>
                <c:pt idx="6">
                  <c:v>0.072404</c:v>
                </c:pt>
                <c:pt idx="7">
                  <c:v>0.078444</c:v>
                </c:pt>
                <c:pt idx="8">
                  <c:v>0.086199</c:v>
                </c:pt>
                <c:pt idx="9">
                  <c:v>0.15086</c:v>
                </c:pt>
                <c:pt idx="10">
                  <c:v>0.27919</c:v>
                </c:pt>
                <c:pt idx="11">
                  <c:v>0.30749</c:v>
                </c:pt>
                <c:pt idx="12">
                  <c:v>0.35695</c:v>
                </c:pt>
                <c:pt idx="13">
                  <c:v>0.47089</c:v>
                </c:pt>
                <c:pt idx="14">
                  <c:v>0.53102</c:v>
                </c:pt>
              </c:numCache>
            </c:numRef>
          </c:yVal>
          <c:smooth val="0"/>
        </c:ser>
        <c:ser>
          <c:idx val="14"/>
          <c:order val="14"/>
          <c:tx>
            <c:strRef>
              <c:f>a!$P$4</c:f>
              <c:strCache>
                <c:ptCount val="1"/>
                <c:pt idx="0">
                  <c:v>14</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a!$P$5:$P$19</c:f>
              <c:numCache>
                <c:formatCode>0.00E+00</c:formatCode>
                <c:ptCount val="15"/>
                <c:pt idx="0">
                  <c:v>0.10184</c:v>
                </c:pt>
                <c:pt idx="1">
                  <c:v>0.10166</c:v>
                </c:pt>
                <c:pt idx="2">
                  <c:v>0.094449</c:v>
                </c:pt>
                <c:pt idx="3">
                  <c:v>0.082839</c:v>
                </c:pt>
                <c:pt idx="4">
                  <c:v>0.073913</c:v>
                </c:pt>
                <c:pt idx="5">
                  <c:v>0.075177</c:v>
                </c:pt>
                <c:pt idx="6">
                  <c:v>0.074686</c:v>
                </c:pt>
                <c:pt idx="7">
                  <c:v>0.080264</c:v>
                </c:pt>
                <c:pt idx="8">
                  <c:v>0.087581</c:v>
                </c:pt>
                <c:pt idx="9">
                  <c:v>0.15214</c:v>
                </c:pt>
                <c:pt idx="10">
                  <c:v>0.28041</c:v>
                </c:pt>
                <c:pt idx="11">
                  <c:v>0.30884</c:v>
                </c:pt>
                <c:pt idx="12">
                  <c:v>0.35835</c:v>
                </c:pt>
                <c:pt idx="13">
                  <c:v>0.47355</c:v>
                </c:pt>
                <c:pt idx="14">
                  <c:v>0.53245</c:v>
                </c:pt>
              </c:numCache>
            </c:numRef>
          </c:yVal>
          <c:smooth val="0"/>
        </c:ser>
        <c:ser>
          <c:idx val="15"/>
          <c:order val="15"/>
          <c:tx>
            <c:strRef>
              <c:f>a!$Q$4</c:f>
              <c:strCache>
                <c:ptCount val="1"/>
                <c:pt idx="0">
                  <c:v>15</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a!$Q$5:$Q$19</c:f>
              <c:numCache>
                <c:formatCode>0.00E+00</c:formatCode>
                <c:ptCount val="15"/>
                <c:pt idx="0">
                  <c:v>0.1079</c:v>
                </c:pt>
                <c:pt idx="1">
                  <c:v>0.10747</c:v>
                </c:pt>
                <c:pt idx="2">
                  <c:v>0.099304</c:v>
                </c:pt>
                <c:pt idx="3">
                  <c:v>0.086939</c:v>
                </c:pt>
                <c:pt idx="4">
                  <c:v>0.077289</c:v>
                </c:pt>
                <c:pt idx="5">
                  <c:v>0.077924</c:v>
                </c:pt>
                <c:pt idx="6">
                  <c:v>0.07692</c:v>
                </c:pt>
                <c:pt idx="7">
                  <c:v>0.082053</c:v>
                </c:pt>
                <c:pt idx="8">
                  <c:v>0.088939</c:v>
                </c:pt>
                <c:pt idx="9">
                  <c:v>0.15339</c:v>
                </c:pt>
                <c:pt idx="10">
                  <c:v>0.28162</c:v>
                </c:pt>
                <c:pt idx="11">
                  <c:v>0.31018</c:v>
                </c:pt>
                <c:pt idx="12">
                  <c:v>0.35973</c:v>
                </c:pt>
                <c:pt idx="13">
                  <c:v>0.47617</c:v>
                </c:pt>
                <c:pt idx="14">
                  <c:v>0.53387</c:v>
                </c:pt>
              </c:numCache>
            </c:numRef>
          </c:yVal>
          <c:smooth val="0"/>
        </c:ser>
        <c:ser>
          <c:idx val="16"/>
          <c:order val="16"/>
          <c:tx>
            <c:strRef>
              <c:f>a!$R$4</c:f>
              <c:strCache>
                <c:ptCount val="1"/>
                <c:pt idx="0">
                  <c:v>16</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a!$R$5:$R$19</c:f>
              <c:numCache>
                <c:formatCode>0.00E+00</c:formatCode>
                <c:ptCount val="15"/>
                <c:pt idx="0">
                  <c:v>0.10388</c:v>
                </c:pt>
                <c:pt idx="1">
                  <c:v>0.10362</c:v>
                </c:pt>
                <c:pt idx="2">
                  <c:v>0.096086</c:v>
                </c:pt>
                <c:pt idx="3">
                  <c:v>0.084222</c:v>
                </c:pt>
                <c:pt idx="4">
                  <c:v>0.075051</c:v>
                </c:pt>
                <c:pt idx="5">
                  <c:v>0.076101</c:v>
                </c:pt>
                <c:pt idx="6">
                  <c:v>0.075436</c:v>
                </c:pt>
                <c:pt idx="7">
                  <c:v>0.080864</c:v>
                </c:pt>
                <c:pt idx="8">
                  <c:v>0.088036</c:v>
                </c:pt>
                <c:pt idx="9">
                  <c:v>0.15256</c:v>
                </c:pt>
                <c:pt idx="10">
                  <c:v>0.28082</c:v>
                </c:pt>
                <c:pt idx="11">
                  <c:v>0.30929</c:v>
                </c:pt>
                <c:pt idx="12">
                  <c:v>0.35881</c:v>
                </c:pt>
                <c:pt idx="13">
                  <c:v>0.47443</c:v>
                </c:pt>
                <c:pt idx="14">
                  <c:v>0.53292</c:v>
                </c:pt>
              </c:numCache>
            </c:numRef>
          </c:yVal>
          <c:smooth val="0"/>
        </c:ser>
        <c:ser>
          <c:idx val="17"/>
          <c:order val="17"/>
          <c:tx>
            <c:strRef>
              <c:f>a!$S$4</c:f>
              <c:strCache>
                <c:ptCount val="1"/>
                <c:pt idx="0">
                  <c:v>17</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a!$S$5:$S$19</c:f>
              <c:numCache>
                <c:formatCode>0.00E+00</c:formatCode>
                <c:ptCount val="15"/>
                <c:pt idx="0">
                  <c:v>0.099784</c:v>
                </c:pt>
                <c:pt idx="1">
                  <c:v>0.099685</c:v>
                </c:pt>
                <c:pt idx="2">
                  <c:v>0.092792</c:v>
                </c:pt>
                <c:pt idx="3">
                  <c:v>0.08144</c:v>
                </c:pt>
                <c:pt idx="4">
                  <c:v>0.072761</c:v>
                </c:pt>
                <c:pt idx="5">
                  <c:v>0.074244</c:v>
                </c:pt>
                <c:pt idx="6">
                  <c:v>0.073931</c:v>
                </c:pt>
                <c:pt idx="7">
                  <c:v>0.079661</c:v>
                </c:pt>
                <c:pt idx="8">
                  <c:v>0.087123</c:v>
                </c:pt>
                <c:pt idx="9">
                  <c:v>0.15172</c:v>
                </c:pt>
                <c:pt idx="10">
                  <c:v>0.28001</c:v>
                </c:pt>
                <c:pt idx="11">
                  <c:v>0.3084</c:v>
                </c:pt>
                <c:pt idx="12">
                  <c:v>0.35789</c:v>
                </c:pt>
                <c:pt idx="13">
                  <c:v>0.47267</c:v>
                </c:pt>
                <c:pt idx="14">
                  <c:v>0.53197</c:v>
                </c:pt>
              </c:numCache>
            </c:numRef>
          </c:yVal>
          <c:smooth val="0"/>
        </c:ser>
        <c:ser>
          <c:idx val="18"/>
          <c:order val="18"/>
          <c:tx>
            <c:strRef>
              <c:f>a!$T$4</c:f>
              <c:strCache>
                <c:ptCount val="1"/>
                <c:pt idx="0">
                  <c:v>18</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a!$T$5:$T$19</c:f>
              <c:numCache>
                <c:formatCode>0.00E+00</c:formatCode>
                <c:ptCount val="15"/>
                <c:pt idx="0">
                  <c:v>0.0956</c:v>
                </c:pt>
                <c:pt idx="1">
                  <c:v>0.095662</c:v>
                </c:pt>
                <c:pt idx="2">
                  <c:v>0.089416</c:v>
                </c:pt>
                <c:pt idx="3">
                  <c:v>0.078588</c:v>
                </c:pt>
                <c:pt idx="4">
                  <c:v>0.070414</c:v>
                </c:pt>
                <c:pt idx="5">
                  <c:v>0.07235</c:v>
                </c:pt>
                <c:pt idx="6">
                  <c:v>0.072404</c:v>
                </c:pt>
                <c:pt idx="7">
                  <c:v>0.078444</c:v>
                </c:pt>
                <c:pt idx="8">
                  <c:v>0.086199</c:v>
                </c:pt>
                <c:pt idx="9">
                  <c:v>0.15086</c:v>
                </c:pt>
                <c:pt idx="10">
                  <c:v>0.27919</c:v>
                </c:pt>
                <c:pt idx="11">
                  <c:v>0.30749</c:v>
                </c:pt>
                <c:pt idx="12">
                  <c:v>0.35695</c:v>
                </c:pt>
                <c:pt idx="13">
                  <c:v>0.47089</c:v>
                </c:pt>
                <c:pt idx="14">
                  <c:v>0.53102</c:v>
                </c:pt>
              </c:numCache>
            </c:numRef>
          </c:yVal>
          <c:smooth val="0"/>
        </c:ser>
        <c:ser>
          <c:idx val="19"/>
          <c:order val="19"/>
          <c:tx>
            <c:strRef>
              <c:f>a!$U$4</c:f>
              <c:strCache>
                <c:ptCount val="1"/>
                <c:pt idx="0">
                  <c:v>19</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a!$U$5:$U$19</c:f>
              <c:numCache>
                <c:formatCode>0.00E+00</c:formatCode>
                <c:ptCount val="15"/>
                <c:pt idx="0">
                  <c:v>0.091321</c:v>
                </c:pt>
                <c:pt idx="1">
                  <c:v>0.091541</c:v>
                </c:pt>
                <c:pt idx="2">
                  <c:v>0.08595</c:v>
                </c:pt>
                <c:pt idx="3">
                  <c:v>0.07566</c:v>
                </c:pt>
                <c:pt idx="4">
                  <c:v>0.068005</c:v>
                </c:pt>
                <c:pt idx="5">
                  <c:v>0.070416</c:v>
                </c:pt>
                <c:pt idx="6">
                  <c:v>0.070853</c:v>
                </c:pt>
                <c:pt idx="7">
                  <c:v>0.077212</c:v>
                </c:pt>
                <c:pt idx="8">
                  <c:v>0.085263</c:v>
                </c:pt>
                <c:pt idx="9">
                  <c:v>0.15</c:v>
                </c:pt>
                <c:pt idx="10">
                  <c:v>0.27836</c:v>
                </c:pt>
                <c:pt idx="11">
                  <c:v>0.30657</c:v>
                </c:pt>
                <c:pt idx="12">
                  <c:v>0.356</c:v>
                </c:pt>
                <c:pt idx="13">
                  <c:v>0.46909</c:v>
                </c:pt>
                <c:pt idx="14">
                  <c:v>0.53006</c:v>
                </c:pt>
              </c:numCache>
            </c:numRef>
          </c:yVal>
          <c:smooth val="0"/>
        </c:ser>
        <c:ser>
          <c:idx val="20"/>
          <c:order val="20"/>
          <c:tx>
            <c:strRef>
              <c:f>a!$V$4</c:f>
              <c:strCache>
                <c:ptCount val="1"/>
                <c:pt idx="0">
                  <c:v>20</c:v>
                </c:pt>
              </c:strCache>
            </c:strRef>
          </c:tx>
          <c:marker>
            <c:symbol val="none"/>
          </c:marker>
          <c:xVal>
            <c:numRef>
              <c:f>a!$A$5:$A$19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a!$V$5:$V$19</c:f>
              <c:numCache>
                <c:formatCode>0.00E+00</c:formatCode>
                <c:ptCount val="15"/>
                <c:pt idx="0">
                  <c:v>0.086937</c:v>
                </c:pt>
                <c:pt idx="1">
                  <c:v>0.087312</c:v>
                </c:pt>
                <c:pt idx="2">
                  <c:v>0.082384</c:v>
                </c:pt>
                <c:pt idx="3">
                  <c:v>0.072648</c:v>
                </c:pt>
                <c:pt idx="4">
                  <c:v>0.065527</c:v>
                </c:pt>
                <c:pt idx="5">
                  <c:v>0.068439</c:v>
                </c:pt>
                <c:pt idx="6">
                  <c:v>0.069275</c:v>
                </c:pt>
                <c:pt idx="7">
                  <c:v>0.075962</c:v>
                </c:pt>
                <c:pt idx="8">
                  <c:v>0.084313</c:v>
                </c:pt>
                <c:pt idx="9">
                  <c:v>0.14912</c:v>
                </c:pt>
                <c:pt idx="10">
                  <c:v>0.27752</c:v>
                </c:pt>
                <c:pt idx="11">
                  <c:v>0.30564</c:v>
                </c:pt>
                <c:pt idx="12">
                  <c:v>0.35504</c:v>
                </c:pt>
                <c:pt idx="13">
                  <c:v>0.46726</c:v>
                </c:pt>
                <c:pt idx="14">
                  <c:v>0.5291</c:v>
                </c:pt>
              </c:numCache>
            </c:numRef>
          </c:yVal>
          <c:smooth val="0"/>
        </c:ser>
        <c:dLbls>
          <c:showLegendKey val="0"/>
          <c:showVal val="0"/>
          <c:showCatName val="0"/>
          <c:showSerName val="0"/>
          <c:showPercent val="0"/>
          <c:showBubbleSize val="0"/>
        </c:dLbls>
        <c:axId val="2089818808"/>
        <c:axId val="-2141758424"/>
      </c:scatterChart>
      <c:valAx>
        <c:axId val="2089818808"/>
        <c:scaling>
          <c:orientation val="minMax"/>
          <c:max val="800.0"/>
          <c:min val="300.0"/>
        </c:scaling>
        <c:delete val="0"/>
        <c:axPos val="b"/>
        <c:title>
          <c:tx>
            <c:rich>
              <a:bodyPr/>
              <a:lstStyle/>
              <a:p>
                <a:pPr>
                  <a:defRPr/>
                </a:pPr>
                <a:r>
                  <a:rPr lang="en-US"/>
                  <a:t>wavelength</a:t>
                </a:r>
              </a:p>
            </c:rich>
          </c:tx>
          <c:layout/>
          <c:overlay val="0"/>
        </c:title>
        <c:numFmt formatCode="General" sourceLinked="1"/>
        <c:majorTickMark val="out"/>
        <c:minorTickMark val="none"/>
        <c:tickLblPos val="nextTo"/>
        <c:crossAx val="-2141758424"/>
        <c:crosses val="autoZero"/>
        <c:crossBetween val="midCat"/>
      </c:valAx>
      <c:valAx>
        <c:axId val="-2141758424"/>
        <c:scaling>
          <c:orientation val="minMax"/>
        </c:scaling>
        <c:delete val="0"/>
        <c:axPos val="l"/>
        <c:majorGridlines>
          <c:spPr>
            <a:ln>
              <a:solidFill>
                <a:srgbClr val="C0C0C0"/>
              </a:solidFill>
              <a:prstDash val="solid"/>
            </a:ln>
          </c:spPr>
        </c:majorGridlines>
        <c:title>
          <c:tx>
            <c:rich>
              <a:bodyPr/>
              <a:lstStyle/>
              <a:p>
                <a:pPr>
                  <a:defRPr/>
                </a:pPr>
                <a:r>
                  <a:rPr lang="en-US"/>
                  <a:t>abs coef a (1/m)</a:t>
                </a:r>
              </a:p>
            </c:rich>
          </c:tx>
          <c:layout/>
          <c:overlay val="0"/>
        </c:title>
        <c:numFmt formatCode="General" sourceLinked="0"/>
        <c:majorTickMark val="out"/>
        <c:minorTickMark val="none"/>
        <c:tickLblPos val="nextTo"/>
        <c:crossAx val="2089818808"/>
        <c:crosses val="autoZero"/>
        <c:crossBetween val="midCat"/>
      </c:valAx>
      <c:spPr>
        <a:noFill/>
      </c:spPr>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b!$B$4</c:f>
              <c:strCache>
                <c:ptCount val="1"/>
                <c:pt idx="0">
                  <c:v>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b!$B$5:$B$19</c:f>
              <c:numCache>
                <c:formatCode>0.00E+00</c:formatCode>
                <c:ptCount val="15"/>
                <c:pt idx="0">
                  <c:v>0.59181</c:v>
                </c:pt>
                <c:pt idx="1">
                  <c:v>0.57615</c:v>
                </c:pt>
                <c:pt idx="2">
                  <c:v>0.57826</c:v>
                </c:pt>
                <c:pt idx="3">
                  <c:v>0.59969</c:v>
                </c:pt>
                <c:pt idx="4">
                  <c:v>0.6213</c:v>
                </c:pt>
                <c:pt idx="5">
                  <c:v>0.64325</c:v>
                </c:pt>
                <c:pt idx="6">
                  <c:v>0.67676</c:v>
                </c:pt>
                <c:pt idx="7">
                  <c:v>0.70353</c:v>
                </c:pt>
                <c:pt idx="8">
                  <c:v>0.71042</c:v>
                </c:pt>
                <c:pt idx="9">
                  <c:v>0.71096</c:v>
                </c:pt>
                <c:pt idx="10">
                  <c:v>0.71154</c:v>
                </c:pt>
                <c:pt idx="11">
                  <c:v>0.71215</c:v>
                </c:pt>
                <c:pt idx="12">
                  <c:v>0.71278</c:v>
                </c:pt>
                <c:pt idx="13">
                  <c:v>0.63163</c:v>
                </c:pt>
                <c:pt idx="14">
                  <c:v>0.669</c:v>
                </c:pt>
              </c:numCache>
            </c:numRef>
          </c:yVal>
          <c:smooth val="0"/>
        </c:ser>
        <c:ser>
          <c:idx val="1"/>
          <c:order val="1"/>
          <c:tx>
            <c:strRef>
              <c:f>b!$C$4</c:f>
              <c:strCache>
                <c:ptCount val="1"/>
                <c:pt idx="0">
                  <c:v>1</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b!$C$5:$C$19</c:f>
              <c:numCache>
                <c:formatCode>0.00E+00</c:formatCode>
                <c:ptCount val="15"/>
                <c:pt idx="0">
                  <c:v>0.59181</c:v>
                </c:pt>
                <c:pt idx="1">
                  <c:v>0.57615</c:v>
                </c:pt>
                <c:pt idx="2">
                  <c:v>0.57826</c:v>
                </c:pt>
                <c:pt idx="3">
                  <c:v>0.59969</c:v>
                </c:pt>
                <c:pt idx="4">
                  <c:v>0.6213</c:v>
                </c:pt>
                <c:pt idx="5">
                  <c:v>0.64325</c:v>
                </c:pt>
                <c:pt idx="6">
                  <c:v>0.67676</c:v>
                </c:pt>
                <c:pt idx="7">
                  <c:v>0.70353</c:v>
                </c:pt>
                <c:pt idx="8">
                  <c:v>0.71042</c:v>
                </c:pt>
                <c:pt idx="9">
                  <c:v>0.71096</c:v>
                </c:pt>
                <c:pt idx="10">
                  <c:v>0.71154</c:v>
                </c:pt>
                <c:pt idx="11">
                  <c:v>0.71215</c:v>
                </c:pt>
                <c:pt idx="12">
                  <c:v>0.71278</c:v>
                </c:pt>
                <c:pt idx="13">
                  <c:v>0.63163</c:v>
                </c:pt>
                <c:pt idx="14">
                  <c:v>0.669</c:v>
                </c:pt>
              </c:numCache>
            </c:numRef>
          </c:yVal>
          <c:smooth val="0"/>
        </c:ser>
        <c:ser>
          <c:idx val="2"/>
          <c:order val="2"/>
          <c:tx>
            <c:strRef>
              <c:f>b!$D$4</c:f>
              <c:strCache>
                <c:ptCount val="1"/>
                <c:pt idx="0">
                  <c:v>2</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b!$D$5:$D$19</c:f>
              <c:numCache>
                <c:formatCode>0.00E+00</c:formatCode>
                <c:ptCount val="15"/>
                <c:pt idx="0">
                  <c:v>0.552</c:v>
                </c:pt>
                <c:pt idx="1">
                  <c:v>0.53094</c:v>
                </c:pt>
                <c:pt idx="2">
                  <c:v>0.53207</c:v>
                </c:pt>
                <c:pt idx="3">
                  <c:v>0.5575</c:v>
                </c:pt>
                <c:pt idx="4">
                  <c:v>0.58284</c:v>
                </c:pt>
                <c:pt idx="5">
                  <c:v>0.60596</c:v>
                </c:pt>
                <c:pt idx="6">
                  <c:v>0.64398</c:v>
                </c:pt>
                <c:pt idx="7">
                  <c:v>0.67054</c:v>
                </c:pt>
                <c:pt idx="8">
                  <c:v>0.67839</c:v>
                </c:pt>
                <c:pt idx="9">
                  <c:v>0.68045</c:v>
                </c:pt>
                <c:pt idx="10">
                  <c:v>0.68256</c:v>
                </c:pt>
                <c:pt idx="11">
                  <c:v>0.6847</c:v>
                </c:pt>
                <c:pt idx="12">
                  <c:v>0.68686</c:v>
                </c:pt>
                <c:pt idx="13">
                  <c:v>0.59909</c:v>
                </c:pt>
                <c:pt idx="14">
                  <c:v>0.64225</c:v>
                </c:pt>
              </c:numCache>
            </c:numRef>
          </c:yVal>
          <c:smooth val="0"/>
        </c:ser>
        <c:ser>
          <c:idx val="3"/>
          <c:order val="3"/>
          <c:tx>
            <c:strRef>
              <c:f>b!$E$4</c:f>
              <c:strCache>
                <c:ptCount val="1"/>
                <c:pt idx="0">
                  <c:v>3</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b!$E$5:$E$19</c:f>
              <c:numCache>
                <c:formatCode>0.00E+00</c:formatCode>
                <c:ptCount val="15"/>
                <c:pt idx="0">
                  <c:v>0.76257</c:v>
                </c:pt>
                <c:pt idx="1">
                  <c:v>0.73008</c:v>
                </c:pt>
                <c:pt idx="2">
                  <c:v>0.73423</c:v>
                </c:pt>
                <c:pt idx="3">
                  <c:v>0.77842</c:v>
                </c:pt>
                <c:pt idx="4">
                  <c:v>0.8187</c:v>
                </c:pt>
                <c:pt idx="5">
                  <c:v>0.82242</c:v>
                </c:pt>
                <c:pt idx="6">
                  <c:v>0.87186</c:v>
                </c:pt>
                <c:pt idx="7">
                  <c:v>0.92538</c:v>
                </c:pt>
                <c:pt idx="8">
                  <c:v>0.94116</c:v>
                </c:pt>
                <c:pt idx="9">
                  <c:v>0.94423</c:v>
                </c:pt>
                <c:pt idx="10">
                  <c:v>0.94734</c:v>
                </c:pt>
                <c:pt idx="11">
                  <c:v>0.95048</c:v>
                </c:pt>
                <c:pt idx="12">
                  <c:v>0.95365</c:v>
                </c:pt>
                <c:pt idx="13">
                  <c:v>0.83359</c:v>
                </c:pt>
                <c:pt idx="14">
                  <c:v>0.89384</c:v>
                </c:pt>
              </c:numCache>
            </c:numRef>
          </c:yVal>
          <c:smooth val="0"/>
        </c:ser>
        <c:ser>
          <c:idx val="4"/>
          <c:order val="4"/>
          <c:tx>
            <c:strRef>
              <c:f>b!$F$4</c:f>
              <c:strCache>
                <c:ptCount val="1"/>
                <c:pt idx="0">
                  <c:v>4</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b!$F$5:$F$19</c:f>
              <c:numCache>
                <c:formatCode>0.00E+00</c:formatCode>
                <c:ptCount val="15"/>
                <c:pt idx="0">
                  <c:v>0.73309</c:v>
                </c:pt>
                <c:pt idx="1">
                  <c:v>0.67259</c:v>
                </c:pt>
                <c:pt idx="2">
                  <c:v>0.66965</c:v>
                </c:pt>
                <c:pt idx="3">
                  <c:v>0.73079</c:v>
                </c:pt>
                <c:pt idx="4">
                  <c:v>0.78971</c:v>
                </c:pt>
                <c:pt idx="5">
                  <c:v>0.82738</c:v>
                </c:pt>
                <c:pt idx="6">
                  <c:v>0.88016</c:v>
                </c:pt>
                <c:pt idx="7">
                  <c:v>0.94985</c:v>
                </c:pt>
                <c:pt idx="8">
                  <c:v>0.96918</c:v>
                </c:pt>
                <c:pt idx="9">
                  <c:v>0.97113</c:v>
                </c:pt>
                <c:pt idx="10">
                  <c:v>0.97312</c:v>
                </c:pt>
                <c:pt idx="11">
                  <c:v>0.97513</c:v>
                </c:pt>
                <c:pt idx="12">
                  <c:v>0.97718</c:v>
                </c:pt>
                <c:pt idx="13">
                  <c:v>0.80092</c:v>
                </c:pt>
                <c:pt idx="14">
                  <c:v>0.8809</c:v>
                </c:pt>
              </c:numCache>
            </c:numRef>
          </c:yVal>
          <c:smooth val="0"/>
        </c:ser>
        <c:ser>
          <c:idx val="5"/>
          <c:order val="5"/>
          <c:tx>
            <c:strRef>
              <c:f>b!$G$4</c:f>
              <c:strCache>
                <c:ptCount val="1"/>
                <c:pt idx="0">
                  <c:v>5</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b!$G$5:$G$19</c:f>
              <c:numCache>
                <c:formatCode>0.00E+00</c:formatCode>
                <c:ptCount val="15"/>
                <c:pt idx="0">
                  <c:v>0.92835</c:v>
                </c:pt>
                <c:pt idx="1">
                  <c:v>0.87718</c:v>
                </c:pt>
                <c:pt idx="2">
                  <c:v>0.87676</c:v>
                </c:pt>
                <c:pt idx="3">
                  <c:v>0.93258</c:v>
                </c:pt>
                <c:pt idx="4">
                  <c:v>0.98584</c:v>
                </c:pt>
                <c:pt idx="5">
                  <c:v>1.0148</c:v>
                </c:pt>
                <c:pt idx="6">
                  <c:v>1.058</c:v>
                </c:pt>
                <c:pt idx="7">
                  <c:v>1.1039</c:v>
                </c:pt>
                <c:pt idx="8">
                  <c:v>1.1119</c:v>
                </c:pt>
                <c:pt idx="9">
                  <c:v>1.1071</c:v>
                </c:pt>
                <c:pt idx="10">
                  <c:v>1.1024</c:v>
                </c:pt>
                <c:pt idx="11">
                  <c:v>1.0977</c:v>
                </c:pt>
                <c:pt idx="12">
                  <c:v>1.0931</c:v>
                </c:pt>
                <c:pt idx="13">
                  <c:v>0.95049</c:v>
                </c:pt>
                <c:pt idx="14">
                  <c:v>1.0218</c:v>
                </c:pt>
              </c:numCache>
            </c:numRef>
          </c:yVal>
          <c:smooth val="0"/>
        </c:ser>
        <c:ser>
          <c:idx val="6"/>
          <c:order val="6"/>
          <c:tx>
            <c:strRef>
              <c:f>b!$H$4</c:f>
              <c:strCache>
                <c:ptCount val="1"/>
                <c:pt idx="0">
                  <c:v>6</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b!$H$5:$H$19</c:f>
              <c:numCache>
                <c:formatCode>0.00E+00</c:formatCode>
                <c:ptCount val="15"/>
                <c:pt idx="0">
                  <c:v>0.71145</c:v>
                </c:pt>
                <c:pt idx="1">
                  <c:v>0.66348</c:v>
                </c:pt>
                <c:pt idx="2">
                  <c:v>0.66087</c:v>
                </c:pt>
                <c:pt idx="3">
                  <c:v>0.70875</c:v>
                </c:pt>
                <c:pt idx="4">
                  <c:v>0.75451</c:v>
                </c:pt>
                <c:pt idx="5">
                  <c:v>0.77982</c:v>
                </c:pt>
                <c:pt idx="6">
                  <c:v>0.82078</c:v>
                </c:pt>
                <c:pt idx="7">
                  <c:v>0.865</c:v>
                </c:pt>
                <c:pt idx="8">
                  <c:v>0.87307</c:v>
                </c:pt>
                <c:pt idx="9">
                  <c:v>0.869</c:v>
                </c:pt>
                <c:pt idx="10">
                  <c:v>0.86497</c:v>
                </c:pt>
                <c:pt idx="11">
                  <c:v>0.86096</c:v>
                </c:pt>
                <c:pt idx="12">
                  <c:v>0.85699</c:v>
                </c:pt>
                <c:pt idx="13">
                  <c:v>0.70836</c:v>
                </c:pt>
                <c:pt idx="14">
                  <c:v>0.77391</c:v>
                </c:pt>
              </c:numCache>
            </c:numRef>
          </c:yVal>
          <c:smooth val="0"/>
        </c:ser>
        <c:ser>
          <c:idx val="7"/>
          <c:order val="7"/>
          <c:tx>
            <c:strRef>
              <c:f>b!$I$4</c:f>
              <c:strCache>
                <c:ptCount val="1"/>
                <c:pt idx="0">
                  <c:v>7</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b!$I$5:$I$19</c:f>
              <c:numCache>
                <c:formatCode>0.00E+00</c:formatCode>
                <c:ptCount val="15"/>
                <c:pt idx="0">
                  <c:v>0.78239</c:v>
                </c:pt>
                <c:pt idx="1">
                  <c:v>0.75556</c:v>
                </c:pt>
                <c:pt idx="2">
                  <c:v>0.75686</c:v>
                </c:pt>
                <c:pt idx="3">
                  <c:v>0.78905</c:v>
                </c:pt>
                <c:pt idx="4">
                  <c:v>0.82003</c:v>
                </c:pt>
                <c:pt idx="5">
                  <c:v>0.83877</c:v>
                </c:pt>
                <c:pt idx="6">
                  <c:v>0.86435</c:v>
                </c:pt>
                <c:pt idx="7">
                  <c:v>0.91521</c:v>
                </c:pt>
                <c:pt idx="8">
                  <c:v>0.91846</c:v>
                </c:pt>
                <c:pt idx="9">
                  <c:v>0.90495</c:v>
                </c:pt>
                <c:pt idx="10">
                  <c:v>0.89147</c:v>
                </c:pt>
                <c:pt idx="11">
                  <c:v>0.87803</c:v>
                </c:pt>
                <c:pt idx="12">
                  <c:v>0.86461</c:v>
                </c:pt>
                <c:pt idx="13">
                  <c:v>0.74814</c:v>
                </c:pt>
                <c:pt idx="14">
                  <c:v>0.80752</c:v>
                </c:pt>
              </c:numCache>
            </c:numRef>
          </c:yVal>
          <c:smooth val="0"/>
        </c:ser>
        <c:ser>
          <c:idx val="8"/>
          <c:order val="8"/>
          <c:tx>
            <c:strRef>
              <c:f>b!$J$4</c:f>
              <c:strCache>
                <c:ptCount val="1"/>
                <c:pt idx="0">
                  <c:v>8</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b!$J$5:$J$19</c:f>
              <c:numCache>
                <c:formatCode>0.00E+00</c:formatCode>
                <c:ptCount val="15"/>
                <c:pt idx="0">
                  <c:v>0.76506</c:v>
                </c:pt>
                <c:pt idx="1">
                  <c:v>0.73198</c:v>
                </c:pt>
                <c:pt idx="2">
                  <c:v>0.73105</c:v>
                </c:pt>
                <c:pt idx="3">
                  <c:v>0.76575</c:v>
                </c:pt>
                <c:pt idx="4">
                  <c:v>0.79804</c:v>
                </c:pt>
                <c:pt idx="5">
                  <c:v>0.80732</c:v>
                </c:pt>
                <c:pt idx="6">
                  <c:v>0.85637</c:v>
                </c:pt>
                <c:pt idx="7">
                  <c:v>0.90253</c:v>
                </c:pt>
                <c:pt idx="8">
                  <c:v>0.90975</c:v>
                </c:pt>
                <c:pt idx="9">
                  <c:v>0.90412</c:v>
                </c:pt>
                <c:pt idx="10">
                  <c:v>0.89854</c:v>
                </c:pt>
                <c:pt idx="11">
                  <c:v>0.89298</c:v>
                </c:pt>
                <c:pt idx="12">
                  <c:v>0.88745</c:v>
                </c:pt>
                <c:pt idx="13">
                  <c:v>0.77721</c:v>
                </c:pt>
                <c:pt idx="14">
                  <c:v>0.82688</c:v>
                </c:pt>
              </c:numCache>
            </c:numRef>
          </c:yVal>
          <c:smooth val="0"/>
        </c:ser>
        <c:ser>
          <c:idx val="9"/>
          <c:order val="9"/>
          <c:tx>
            <c:strRef>
              <c:f>b!$K$4</c:f>
              <c:strCache>
                <c:ptCount val="1"/>
                <c:pt idx="0">
                  <c:v>9</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b!$K$5:$K$19</c:f>
              <c:numCache>
                <c:formatCode>0.00E+00</c:formatCode>
                <c:ptCount val="15"/>
                <c:pt idx="0">
                  <c:v>0.7174</c:v>
                </c:pt>
                <c:pt idx="1">
                  <c:v>0.67904</c:v>
                </c:pt>
                <c:pt idx="2">
                  <c:v>0.67527</c:v>
                </c:pt>
                <c:pt idx="3">
                  <c:v>0.71011</c:v>
                </c:pt>
                <c:pt idx="4">
                  <c:v>0.74197</c:v>
                </c:pt>
                <c:pt idx="5">
                  <c:v>0.7456</c:v>
                </c:pt>
                <c:pt idx="6">
                  <c:v>0.77877</c:v>
                </c:pt>
                <c:pt idx="7">
                  <c:v>0.82903</c:v>
                </c:pt>
                <c:pt idx="8">
                  <c:v>0.8344</c:v>
                </c:pt>
                <c:pt idx="9">
                  <c:v>0.82421</c:v>
                </c:pt>
                <c:pt idx="10">
                  <c:v>0.81406</c:v>
                </c:pt>
                <c:pt idx="11">
                  <c:v>0.80394</c:v>
                </c:pt>
                <c:pt idx="12">
                  <c:v>0.79384</c:v>
                </c:pt>
                <c:pt idx="13">
                  <c:v>0.68907</c:v>
                </c:pt>
                <c:pt idx="14">
                  <c:v>0.73745</c:v>
                </c:pt>
              </c:numCache>
            </c:numRef>
          </c:yVal>
          <c:smooth val="0"/>
        </c:ser>
        <c:ser>
          <c:idx val="10"/>
          <c:order val="10"/>
          <c:tx>
            <c:strRef>
              <c:f>b!$L$4</c:f>
              <c:strCache>
                <c:ptCount val="1"/>
                <c:pt idx="0">
                  <c:v>10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b!$L$5:$L$19</c:f>
              <c:numCache>
                <c:formatCode>0.00E+00</c:formatCode>
                <c:ptCount val="15"/>
                <c:pt idx="0">
                  <c:v>0.7903</c:v>
                </c:pt>
                <c:pt idx="1">
                  <c:v>0.74793</c:v>
                </c:pt>
                <c:pt idx="2">
                  <c:v>0.74037</c:v>
                </c:pt>
                <c:pt idx="3">
                  <c:v>0.77213</c:v>
                </c:pt>
                <c:pt idx="4">
                  <c:v>0.80288</c:v>
                </c:pt>
                <c:pt idx="5">
                  <c:v>0.82333</c:v>
                </c:pt>
                <c:pt idx="6">
                  <c:v>0.83516</c:v>
                </c:pt>
                <c:pt idx="7">
                  <c:v>0.85125</c:v>
                </c:pt>
                <c:pt idx="8">
                  <c:v>0.85306</c:v>
                </c:pt>
                <c:pt idx="9">
                  <c:v>0.84998</c:v>
                </c:pt>
                <c:pt idx="10">
                  <c:v>0.84693</c:v>
                </c:pt>
                <c:pt idx="11">
                  <c:v>0.84392</c:v>
                </c:pt>
                <c:pt idx="12">
                  <c:v>0.84093</c:v>
                </c:pt>
                <c:pt idx="13">
                  <c:v>0.746</c:v>
                </c:pt>
                <c:pt idx="14">
                  <c:v>0.7929</c:v>
                </c:pt>
              </c:numCache>
            </c:numRef>
          </c:yVal>
          <c:smooth val="0"/>
        </c:ser>
        <c:ser>
          <c:idx val="11"/>
          <c:order val="11"/>
          <c:tx>
            <c:strRef>
              <c:f>b!$M$4</c:f>
              <c:strCache>
                <c:ptCount val="1"/>
                <c:pt idx="0">
                  <c:v>11</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b!$M$5:$M$19</c:f>
              <c:numCache>
                <c:formatCode>0.00E+00</c:formatCode>
                <c:ptCount val="15"/>
                <c:pt idx="0">
                  <c:v>0.71618</c:v>
                </c:pt>
                <c:pt idx="1">
                  <c:v>0.67569</c:v>
                </c:pt>
                <c:pt idx="2">
                  <c:v>0.66851</c:v>
                </c:pt>
                <c:pt idx="3">
                  <c:v>0.69893</c:v>
                </c:pt>
                <c:pt idx="4">
                  <c:v>0.72985</c:v>
                </c:pt>
                <c:pt idx="5">
                  <c:v>0.7639</c:v>
                </c:pt>
                <c:pt idx="6">
                  <c:v>0.7982</c:v>
                </c:pt>
                <c:pt idx="7">
                  <c:v>0.83953</c:v>
                </c:pt>
                <c:pt idx="8">
                  <c:v>0.84136</c:v>
                </c:pt>
                <c:pt idx="9">
                  <c:v>0.82979</c:v>
                </c:pt>
                <c:pt idx="10">
                  <c:v>0.81827</c:v>
                </c:pt>
                <c:pt idx="11">
                  <c:v>0.80677</c:v>
                </c:pt>
                <c:pt idx="12">
                  <c:v>0.7953</c:v>
                </c:pt>
                <c:pt idx="13">
                  <c:v>0.70026</c:v>
                </c:pt>
                <c:pt idx="14">
                  <c:v>0.74722</c:v>
                </c:pt>
              </c:numCache>
            </c:numRef>
          </c:yVal>
          <c:smooth val="0"/>
        </c:ser>
        <c:ser>
          <c:idx val="12"/>
          <c:order val="12"/>
          <c:tx>
            <c:strRef>
              <c:f>b!$N$4</c:f>
              <c:strCache>
                <c:ptCount val="1"/>
                <c:pt idx="0">
                  <c:v>12</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b!$N$5:$N$19</c:f>
              <c:numCache>
                <c:formatCode>0.00E+00</c:formatCode>
                <c:ptCount val="15"/>
                <c:pt idx="0">
                  <c:v>0.63421</c:v>
                </c:pt>
                <c:pt idx="1">
                  <c:v>0.59457</c:v>
                </c:pt>
                <c:pt idx="2">
                  <c:v>0.58045</c:v>
                </c:pt>
                <c:pt idx="3">
                  <c:v>0.59604</c:v>
                </c:pt>
                <c:pt idx="4">
                  <c:v>0.61216</c:v>
                </c:pt>
                <c:pt idx="5">
                  <c:v>0.63169</c:v>
                </c:pt>
                <c:pt idx="6">
                  <c:v>0.66242</c:v>
                </c:pt>
                <c:pt idx="7">
                  <c:v>0.67371</c:v>
                </c:pt>
                <c:pt idx="8">
                  <c:v>0.66765</c:v>
                </c:pt>
                <c:pt idx="9">
                  <c:v>0.65655</c:v>
                </c:pt>
                <c:pt idx="10">
                  <c:v>0.64549</c:v>
                </c:pt>
                <c:pt idx="11">
                  <c:v>0.63446</c:v>
                </c:pt>
                <c:pt idx="12">
                  <c:v>0.62346</c:v>
                </c:pt>
                <c:pt idx="13">
                  <c:v>0.55312</c:v>
                </c:pt>
                <c:pt idx="14">
                  <c:v>0.5667</c:v>
                </c:pt>
              </c:numCache>
            </c:numRef>
          </c:yVal>
          <c:smooth val="0"/>
        </c:ser>
        <c:ser>
          <c:idx val="13"/>
          <c:order val="13"/>
          <c:tx>
            <c:strRef>
              <c:f>b!$O$4</c:f>
              <c:strCache>
                <c:ptCount val="1"/>
                <c:pt idx="0">
                  <c:v>13</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b!$O$5:$O$19</c:f>
              <c:numCache>
                <c:formatCode>0.00E+00</c:formatCode>
                <c:ptCount val="15"/>
                <c:pt idx="0">
                  <c:v>0.65302</c:v>
                </c:pt>
                <c:pt idx="1">
                  <c:v>0.62632</c:v>
                </c:pt>
                <c:pt idx="2">
                  <c:v>0.61601</c:v>
                </c:pt>
                <c:pt idx="3">
                  <c:v>0.62483</c:v>
                </c:pt>
                <c:pt idx="4">
                  <c:v>0.63312</c:v>
                </c:pt>
                <c:pt idx="5">
                  <c:v>0.63544</c:v>
                </c:pt>
                <c:pt idx="6">
                  <c:v>0.64411</c:v>
                </c:pt>
                <c:pt idx="7">
                  <c:v>0.65635</c:v>
                </c:pt>
                <c:pt idx="8">
                  <c:v>0.65317</c:v>
                </c:pt>
                <c:pt idx="9">
                  <c:v>0.64476</c:v>
                </c:pt>
                <c:pt idx="10">
                  <c:v>0.63639</c:v>
                </c:pt>
                <c:pt idx="11">
                  <c:v>0.62804</c:v>
                </c:pt>
                <c:pt idx="12">
                  <c:v>0.61972</c:v>
                </c:pt>
                <c:pt idx="13">
                  <c:v>0.56631</c:v>
                </c:pt>
                <c:pt idx="14">
                  <c:v>0.58092</c:v>
                </c:pt>
              </c:numCache>
            </c:numRef>
          </c:yVal>
          <c:smooth val="0"/>
        </c:ser>
        <c:ser>
          <c:idx val="14"/>
          <c:order val="14"/>
          <c:tx>
            <c:strRef>
              <c:f>b!$P$4</c:f>
              <c:strCache>
                <c:ptCount val="1"/>
                <c:pt idx="0">
                  <c:v>14</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b!$P$5:$P$19</c:f>
              <c:numCache>
                <c:formatCode>0.00E+00</c:formatCode>
                <c:ptCount val="15"/>
                <c:pt idx="0">
                  <c:v>0.60093</c:v>
                </c:pt>
                <c:pt idx="1">
                  <c:v>0.57228</c:v>
                </c:pt>
                <c:pt idx="2">
                  <c:v>0.5667</c:v>
                </c:pt>
                <c:pt idx="3">
                  <c:v>0.58719</c:v>
                </c:pt>
                <c:pt idx="4">
                  <c:v>0.60765</c:v>
                </c:pt>
                <c:pt idx="5">
                  <c:v>0.62665</c:v>
                </c:pt>
                <c:pt idx="6">
                  <c:v>0.6744</c:v>
                </c:pt>
                <c:pt idx="7">
                  <c:v>0.69809</c:v>
                </c:pt>
                <c:pt idx="8">
                  <c:v>0.69912</c:v>
                </c:pt>
                <c:pt idx="9">
                  <c:v>0.69353</c:v>
                </c:pt>
                <c:pt idx="10">
                  <c:v>0.68797</c:v>
                </c:pt>
                <c:pt idx="11">
                  <c:v>0.68245</c:v>
                </c:pt>
                <c:pt idx="12">
                  <c:v>0.67695</c:v>
                </c:pt>
                <c:pt idx="13">
                  <c:v>0.59069</c:v>
                </c:pt>
                <c:pt idx="14">
                  <c:v>0.62626</c:v>
                </c:pt>
              </c:numCache>
            </c:numRef>
          </c:yVal>
          <c:smooth val="0"/>
        </c:ser>
        <c:ser>
          <c:idx val="15"/>
          <c:order val="15"/>
          <c:tx>
            <c:strRef>
              <c:f>b!$Q$4</c:f>
              <c:strCache>
                <c:ptCount val="1"/>
                <c:pt idx="0">
                  <c:v>15</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b!$Q$5:$Q$19</c:f>
              <c:numCache>
                <c:formatCode>0.00E+00</c:formatCode>
                <c:ptCount val="15"/>
                <c:pt idx="0">
                  <c:v>0.53993</c:v>
                </c:pt>
                <c:pt idx="1">
                  <c:v>0.51324</c:v>
                </c:pt>
                <c:pt idx="2">
                  <c:v>0.50426</c:v>
                </c:pt>
                <c:pt idx="3">
                  <c:v>0.51575</c:v>
                </c:pt>
                <c:pt idx="4">
                  <c:v>0.52839</c:v>
                </c:pt>
                <c:pt idx="5">
                  <c:v>0.55017</c:v>
                </c:pt>
                <c:pt idx="6">
                  <c:v>0.54439</c:v>
                </c:pt>
                <c:pt idx="7">
                  <c:v>0.55172</c:v>
                </c:pt>
                <c:pt idx="8">
                  <c:v>0.54792</c:v>
                </c:pt>
                <c:pt idx="9">
                  <c:v>0.53994</c:v>
                </c:pt>
                <c:pt idx="10">
                  <c:v>0.53201</c:v>
                </c:pt>
                <c:pt idx="11">
                  <c:v>0.5241</c:v>
                </c:pt>
                <c:pt idx="12">
                  <c:v>0.51622</c:v>
                </c:pt>
                <c:pt idx="13">
                  <c:v>0.46943</c:v>
                </c:pt>
                <c:pt idx="14">
                  <c:v>0.48186</c:v>
                </c:pt>
              </c:numCache>
            </c:numRef>
          </c:yVal>
          <c:smooth val="0"/>
        </c:ser>
        <c:ser>
          <c:idx val="16"/>
          <c:order val="16"/>
          <c:tx>
            <c:strRef>
              <c:f>b!$R$4</c:f>
              <c:strCache>
                <c:ptCount val="1"/>
                <c:pt idx="0">
                  <c:v>16</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b!$R$5:$R$19</c:f>
              <c:numCache>
                <c:formatCode>0.00E+00</c:formatCode>
                <c:ptCount val="15"/>
                <c:pt idx="0">
                  <c:v>0.52248</c:v>
                </c:pt>
                <c:pt idx="1">
                  <c:v>0.50476</c:v>
                </c:pt>
                <c:pt idx="2">
                  <c:v>0.50072</c:v>
                </c:pt>
                <c:pt idx="3">
                  <c:v>0.51212</c:v>
                </c:pt>
                <c:pt idx="4">
                  <c:v>0.521</c:v>
                </c:pt>
                <c:pt idx="5">
                  <c:v>0.50596</c:v>
                </c:pt>
                <c:pt idx="6">
                  <c:v>0.5228</c:v>
                </c:pt>
                <c:pt idx="7">
                  <c:v>0.53955</c:v>
                </c:pt>
                <c:pt idx="8">
                  <c:v>0.53743</c:v>
                </c:pt>
                <c:pt idx="9">
                  <c:v>0.52907</c:v>
                </c:pt>
                <c:pt idx="10">
                  <c:v>0.52074</c:v>
                </c:pt>
                <c:pt idx="11">
                  <c:v>0.51244</c:v>
                </c:pt>
                <c:pt idx="12">
                  <c:v>0.50416</c:v>
                </c:pt>
                <c:pt idx="13">
                  <c:v>0.45487</c:v>
                </c:pt>
                <c:pt idx="14">
                  <c:v>0.47114</c:v>
                </c:pt>
              </c:numCache>
            </c:numRef>
          </c:yVal>
          <c:smooth val="0"/>
        </c:ser>
        <c:ser>
          <c:idx val="17"/>
          <c:order val="17"/>
          <c:tx>
            <c:strRef>
              <c:f>b!$S$4</c:f>
              <c:strCache>
                <c:ptCount val="1"/>
                <c:pt idx="0">
                  <c:v>17</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b!$S$5:$S$19</c:f>
              <c:numCache>
                <c:formatCode>0.00E+00</c:formatCode>
                <c:ptCount val="15"/>
                <c:pt idx="0">
                  <c:v>0.58587</c:v>
                </c:pt>
                <c:pt idx="1">
                  <c:v>0.57169</c:v>
                </c:pt>
                <c:pt idx="2">
                  <c:v>0.56599</c:v>
                </c:pt>
                <c:pt idx="3">
                  <c:v>0.57013</c:v>
                </c:pt>
                <c:pt idx="4">
                  <c:v>0.57416</c:v>
                </c:pt>
                <c:pt idx="5">
                  <c:v>0.57596</c:v>
                </c:pt>
                <c:pt idx="6">
                  <c:v>0.58017</c:v>
                </c:pt>
                <c:pt idx="7">
                  <c:v>0.58742</c:v>
                </c:pt>
                <c:pt idx="8">
                  <c:v>0.58594</c:v>
                </c:pt>
                <c:pt idx="9">
                  <c:v>0.58147</c:v>
                </c:pt>
                <c:pt idx="10">
                  <c:v>0.57704</c:v>
                </c:pt>
                <c:pt idx="11">
                  <c:v>0.57263</c:v>
                </c:pt>
                <c:pt idx="12">
                  <c:v>0.56826</c:v>
                </c:pt>
                <c:pt idx="13">
                  <c:v>0.5183</c:v>
                </c:pt>
                <c:pt idx="14">
                  <c:v>0.53742</c:v>
                </c:pt>
              </c:numCache>
            </c:numRef>
          </c:yVal>
          <c:smooth val="0"/>
        </c:ser>
        <c:ser>
          <c:idx val="18"/>
          <c:order val="18"/>
          <c:tx>
            <c:strRef>
              <c:f>b!$T$4</c:f>
              <c:strCache>
                <c:ptCount val="1"/>
                <c:pt idx="0">
                  <c:v>18</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b!$T$5:$T$19</c:f>
              <c:numCache>
                <c:formatCode>0.00E+00</c:formatCode>
                <c:ptCount val="15"/>
                <c:pt idx="0">
                  <c:v>0.78522</c:v>
                </c:pt>
                <c:pt idx="1">
                  <c:v>0.76481</c:v>
                </c:pt>
                <c:pt idx="2">
                  <c:v>0.75535</c:v>
                </c:pt>
                <c:pt idx="3">
                  <c:v>0.75892</c:v>
                </c:pt>
                <c:pt idx="4">
                  <c:v>0.76349</c:v>
                </c:pt>
                <c:pt idx="5">
                  <c:v>0.77574</c:v>
                </c:pt>
                <c:pt idx="6">
                  <c:v>0.79268</c:v>
                </c:pt>
                <c:pt idx="7">
                  <c:v>0.79843</c:v>
                </c:pt>
                <c:pt idx="8">
                  <c:v>0.79271</c:v>
                </c:pt>
                <c:pt idx="9">
                  <c:v>0.78362</c:v>
                </c:pt>
                <c:pt idx="10">
                  <c:v>0.77456</c:v>
                </c:pt>
                <c:pt idx="11">
                  <c:v>0.76553</c:v>
                </c:pt>
                <c:pt idx="12">
                  <c:v>0.75653</c:v>
                </c:pt>
                <c:pt idx="13">
                  <c:v>0.70665</c:v>
                </c:pt>
                <c:pt idx="14">
                  <c:v>0.71857</c:v>
                </c:pt>
              </c:numCache>
            </c:numRef>
          </c:yVal>
          <c:smooth val="0"/>
        </c:ser>
        <c:ser>
          <c:idx val="19"/>
          <c:order val="19"/>
          <c:tx>
            <c:strRef>
              <c:f>b!$U$4</c:f>
              <c:strCache>
                <c:ptCount val="1"/>
                <c:pt idx="0">
                  <c:v>19</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b!$U$5:$U$19</c:f>
              <c:numCache>
                <c:formatCode>0.00E+00</c:formatCode>
                <c:ptCount val="15"/>
                <c:pt idx="0">
                  <c:v>0.41016</c:v>
                </c:pt>
                <c:pt idx="1">
                  <c:v>0.39779</c:v>
                </c:pt>
                <c:pt idx="2">
                  <c:v>0.39185</c:v>
                </c:pt>
                <c:pt idx="3">
                  <c:v>0.39352</c:v>
                </c:pt>
                <c:pt idx="4">
                  <c:v>0.39495</c:v>
                </c:pt>
                <c:pt idx="5">
                  <c:v>0.3929</c:v>
                </c:pt>
                <c:pt idx="6">
                  <c:v>0.39116</c:v>
                </c:pt>
                <c:pt idx="7">
                  <c:v>0.39013</c:v>
                </c:pt>
                <c:pt idx="8">
                  <c:v>0.38623</c:v>
                </c:pt>
                <c:pt idx="9">
                  <c:v>0.38139</c:v>
                </c:pt>
                <c:pt idx="10">
                  <c:v>0.37658</c:v>
                </c:pt>
                <c:pt idx="11">
                  <c:v>0.3718</c:v>
                </c:pt>
                <c:pt idx="12">
                  <c:v>0.36704</c:v>
                </c:pt>
                <c:pt idx="13">
                  <c:v>0.3475</c:v>
                </c:pt>
                <c:pt idx="14">
                  <c:v>0.35369</c:v>
                </c:pt>
              </c:numCache>
            </c:numRef>
          </c:yVal>
          <c:smooth val="0"/>
        </c:ser>
        <c:ser>
          <c:idx val="20"/>
          <c:order val="20"/>
          <c:tx>
            <c:strRef>
              <c:f>b!$V$4</c:f>
              <c:strCache>
                <c:ptCount val="1"/>
                <c:pt idx="0">
                  <c:v>20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b!$V$5:$V$19</c:f>
              <c:numCache>
                <c:formatCode>0.00E+00</c:formatCode>
                <c:ptCount val="15"/>
                <c:pt idx="0">
                  <c:v>0.28853</c:v>
                </c:pt>
                <c:pt idx="1">
                  <c:v>0.27898</c:v>
                </c:pt>
                <c:pt idx="2">
                  <c:v>0.27581</c:v>
                </c:pt>
                <c:pt idx="3">
                  <c:v>0.27985</c:v>
                </c:pt>
                <c:pt idx="4">
                  <c:v>0.28311</c:v>
                </c:pt>
                <c:pt idx="5">
                  <c:v>0.27808</c:v>
                </c:pt>
                <c:pt idx="6">
                  <c:v>0.28069</c:v>
                </c:pt>
                <c:pt idx="7">
                  <c:v>0.27604</c:v>
                </c:pt>
                <c:pt idx="8">
                  <c:v>0.274</c:v>
                </c:pt>
                <c:pt idx="9">
                  <c:v>0.27313</c:v>
                </c:pt>
                <c:pt idx="10">
                  <c:v>0.27229</c:v>
                </c:pt>
                <c:pt idx="11">
                  <c:v>0.27148</c:v>
                </c:pt>
                <c:pt idx="12">
                  <c:v>0.2707</c:v>
                </c:pt>
                <c:pt idx="13">
                  <c:v>0.25121</c:v>
                </c:pt>
                <c:pt idx="14">
                  <c:v>0.25517</c:v>
                </c:pt>
              </c:numCache>
            </c:numRef>
          </c:yVal>
          <c:smooth val="0"/>
        </c:ser>
        <c:dLbls>
          <c:showLegendKey val="0"/>
          <c:showVal val="0"/>
          <c:showCatName val="0"/>
          <c:showSerName val="0"/>
          <c:showPercent val="0"/>
          <c:showBubbleSize val="0"/>
        </c:dLbls>
        <c:axId val="-2141396680"/>
        <c:axId val="-2141391272"/>
      </c:scatterChart>
      <c:valAx>
        <c:axId val="-2141396680"/>
        <c:scaling>
          <c:orientation val="minMax"/>
          <c:max val="800.0"/>
          <c:min val="300.0"/>
        </c:scaling>
        <c:delete val="0"/>
        <c:axPos val="b"/>
        <c:title>
          <c:tx>
            <c:rich>
              <a:bodyPr/>
              <a:lstStyle/>
              <a:p>
                <a:pPr>
                  <a:defRPr/>
                </a:pPr>
                <a:r>
                  <a:rPr lang="en-US"/>
                  <a:t>wavelength</a:t>
                </a:r>
              </a:p>
            </c:rich>
          </c:tx>
          <c:layout/>
          <c:overlay val="0"/>
        </c:title>
        <c:numFmt formatCode="General" sourceLinked="1"/>
        <c:majorTickMark val="out"/>
        <c:minorTickMark val="none"/>
        <c:tickLblPos val="nextTo"/>
        <c:crossAx val="-2141391272"/>
        <c:crosses val="autoZero"/>
        <c:crossBetween val="midCat"/>
      </c:valAx>
      <c:valAx>
        <c:axId val="-2141391272"/>
        <c:scaling>
          <c:orientation val="minMax"/>
        </c:scaling>
        <c:delete val="0"/>
        <c:axPos val="l"/>
        <c:majorGridlines>
          <c:spPr>
            <a:ln>
              <a:solidFill>
                <a:srgbClr val="C0C0C0"/>
              </a:solidFill>
              <a:prstDash val="solid"/>
            </a:ln>
          </c:spPr>
        </c:majorGridlines>
        <c:title>
          <c:tx>
            <c:rich>
              <a:bodyPr/>
              <a:lstStyle/>
              <a:p>
                <a:pPr>
                  <a:defRPr/>
                </a:pPr>
                <a:r>
                  <a:rPr lang="en-US"/>
                  <a:t>scat coef b (1/m)</a:t>
                </a:r>
              </a:p>
            </c:rich>
          </c:tx>
          <c:layout/>
          <c:overlay val="0"/>
        </c:title>
        <c:numFmt formatCode="General" sourceLinked="0"/>
        <c:majorTickMark val="out"/>
        <c:minorTickMark val="none"/>
        <c:tickLblPos val="nextTo"/>
        <c:crossAx val="-2141396680"/>
        <c:crosses val="autoZero"/>
        <c:crossBetween val="midCat"/>
      </c:valAx>
      <c:spPr>
        <a:noFill/>
      </c:spPr>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b!$B$4</c:f>
              <c:strCache>
                <c:ptCount val="1"/>
                <c:pt idx="0">
                  <c:v>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b!$B$5:$B$19</c:f>
              <c:numCache>
                <c:formatCode>0.00E+00</c:formatCode>
                <c:ptCount val="15"/>
                <c:pt idx="0">
                  <c:v>0.27402</c:v>
                </c:pt>
                <c:pt idx="1">
                  <c:v>0.26895</c:v>
                </c:pt>
                <c:pt idx="2">
                  <c:v>0.26439</c:v>
                </c:pt>
                <c:pt idx="3">
                  <c:v>0.26024</c:v>
                </c:pt>
                <c:pt idx="4">
                  <c:v>0.25642</c:v>
                </c:pt>
                <c:pt idx="5">
                  <c:v>0.2529</c:v>
                </c:pt>
                <c:pt idx="6">
                  <c:v>0.24961</c:v>
                </c:pt>
                <c:pt idx="7">
                  <c:v>0.24654</c:v>
                </c:pt>
                <c:pt idx="8">
                  <c:v>0.24366</c:v>
                </c:pt>
                <c:pt idx="9">
                  <c:v>0.24093</c:v>
                </c:pt>
                <c:pt idx="10">
                  <c:v>0.23836</c:v>
                </c:pt>
                <c:pt idx="11">
                  <c:v>0.23591</c:v>
                </c:pt>
                <c:pt idx="12">
                  <c:v>0.23358</c:v>
                </c:pt>
                <c:pt idx="13">
                  <c:v>0.23136</c:v>
                </c:pt>
                <c:pt idx="14">
                  <c:v>0.22923</c:v>
                </c:pt>
              </c:numCache>
            </c:numRef>
          </c:yVal>
          <c:smooth val="0"/>
        </c:ser>
        <c:ser>
          <c:idx val="1"/>
          <c:order val="1"/>
          <c:tx>
            <c:strRef>
              <c:f>b!$C$4</c:f>
              <c:strCache>
                <c:ptCount val="1"/>
                <c:pt idx="0">
                  <c:v>1</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b!$C$5:$C$19</c:f>
              <c:numCache>
                <c:formatCode>0.00E+00</c:formatCode>
                <c:ptCount val="15"/>
                <c:pt idx="0">
                  <c:v>0.28886</c:v>
                </c:pt>
                <c:pt idx="1">
                  <c:v>0.2838</c:v>
                </c:pt>
                <c:pt idx="2">
                  <c:v>0.27925</c:v>
                </c:pt>
                <c:pt idx="3">
                  <c:v>0.2751</c:v>
                </c:pt>
                <c:pt idx="4">
                  <c:v>0.27128</c:v>
                </c:pt>
                <c:pt idx="5">
                  <c:v>0.26776</c:v>
                </c:pt>
                <c:pt idx="6">
                  <c:v>0.26447</c:v>
                </c:pt>
                <c:pt idx="7">
                  <c:v>0.2614</c:v>
                </c:pt>
                <c:pt idx="8">
                  <c:v>0.25851</c:v>
                </c:pt>
                <c:pt idx="9">
                  <c:v>0.25578</c:v>
                </c:pt>
                <c:pt idx="10">
                  <c:v>0.25319</c:v>
                </c:pt>
                <c:pt idx="11">
                  <c:v>0.25074</c:v>
                </c:pt>
                <c:pt idx="12">
                  <c:v>0.2484</c:v>
                </c:pt>
                <c:pt idx="13">
                  <c:v>0.24616</c:v>
                </c:pt>
                <c:pt idx="14">
                  <c:v>0.24403</c:v>
                </c:pt>
              </c:numCache>
            </c:numRef>
          </c:yVal>
          <c:smooth val="0"/>
        </c:ser>
        <c:ser>
          <c:idx val="2"/>
          <c:order val="2"/>
          <c:tx>
            <c:strRef>
              <c:f>b!$D$4</c:f>
              <c:strCache>
                <c:ptCount val="1"/>
                <c:pt idx="0">
                  <c:v>2</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b!$D$5:$D$19</c:f>
              <c:numCache>
                <c:formatCode>0.00E+00</c:formatCode>
                <c:ptCount val="15"/>
                <c:pt idx="0">
                  <c:v>0.30337</c:v>
                </c:pt>
                <c:pt idx="1">
                  <c:v>0.29834</c:v>
                </c:pt>
                <c:pt idx="2">
                  <c:v>0.2938</c:v>
                </c:pt>
                <c:pt idx="3">
                  <c:v>0.28966</c:v>
                </c:pt>
                <c:pt idx="4">
                  <c:v>0.28586</c:v>
                </c:pt>
                <c:pt idx="5">
                  <c:v>0.28234</c:v>
                </c:pt>
                <c:pt idx="6">
                  <c:v>0.27907</c:v>
                </c:pt>
                <c:pt idx="7">
                  <c:v>0.276</c:v>
                </c:pt>
                <c:pt idx="8">
                  <c:v>0.27311</c:v>
                </c:pt>
                <c:pt idx="9">
                  <c:v>0.27038</c:v>
                </c:pt>
                <c:pt idx="10">
                  <c:v>0.2678</c:v>
                </c:pt>
                <c:pt idx="11">
                  <c:v>0.26534</c:v>
                </c:pt>
                <c:pt idx="12">
                  <c:v>0.263</c:v>
                </c:pt>
                <c:pt idx="13">
                  <c:v>0.26076</c:v>
                </c:pt>
                <c:pt idx="14">
                  <c:v>0.25862</c:v>
                </c:pt>
              </c:numCache>
            </c:numRef>
          </c:yVal>
          <c:smooth val="0"/>
        </c:ser>
        <c:ser>
          <c:idx val="3"/>
          <c:order val="3"/>
          <c:tx>
            <c:strRef>
              <c:f>b!$E$4</c:f>
              <c:strCache>
                <c:ptCount val="1"/>
                <c:pt idx="0">
                  <c:v>3</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b!$E$5:$E$19</c:f>
              <c:numCache>
                <c:formatCode>0.00E+00</c:formatCode>
                <c:ptCount val="15"/>
                <c:pt idx="0">
                  <c:v>0.31759</c:v>
                </c:pt>
                <c:pt idx="1">
                  <c:v>0.31259</c:v>
                </c:pt>
                <c:pt idx="2">
                  <c:v>0.30808</c:v>
                </c:pt>
                <c:pt idx="3">
                  <c:v>0.30396</c:v>
                </c:pt>
                <c:pt idx="4">
                  <c:v>0.30018</c:v>
                </c:pt>
                <c:pt idx="5">
                  <c:v>0.29668</c:v>
                </c:pt>
                <c:pt idx="6">
                  <c:v>0.29342</c:v>
                </c:pt>
                <c:pt idx="7">
                  <c:v>0.29036</c:v>
                </c:pt>
                <c:pt idx="8">
                  <c:v>0.28748</c:v>
                </c:pt>
                <c:pt idx="9">
                  <c:v>0.28477</c:v>
                </c:pt>
                <c:pt idx="10">
                  <c:v>0.28219</c:v>
                </c:pt>
                <c:pt idx="11">
                  <c:v>0.27974</c:v>
                </c:pt>
                <c:pt idx="12">
                  <c:v>0.2774</c:v>
                </c:pt>
                <c:pt idx="13">
                  <c:v>0.27517</c:v>
                </c:pt>
                <c:pt idx="14">
                  <c:v>0.27303</c:v>
                </c:pt>
              </c:numCache>
            </c:numRef>
          </c:yVal>
          <c:smooth val="0"/>
        </c:ser>
        <c:ser>
          <c:idx val="4"/>
          <c:order val="4"/>
          <c:tx>
            <c:strRef>
              <c:f>b!$F$4</c:f>
              <c:strCache>
                <c:ptCount val="1"/>
                <c:pt idx="0">
                  <c:v>4</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b!$F$5:$F$19</c:f>
              <c:numCache>
                <c:formatCode>0.00E+00</c:formatCode>
                <c:ptCount val="15"/>
                <c:pt idx="0">
                  <c:v>0.33154</c:v>
                </c:pt>
                <c:pt idx="1">
                  <c:v>0.32657</c:v>
                </c:pt>
                <c:pt idx="2">
                  <c:v>0.3221</c:v>
                </c:pt>
                <c:pt idx="3">
                  <c:v>0.31802</c:v>
                </c:pt>
                <c:pt idx="4">
                  <c:v>0.31427</c:v>
                </c:pt>
                <c:pt idx="5">
                  <c:v>0.31079</c:v>
                </c:pt>
                <c:pt idx="6">
                  <c:v>0.30755</c:v>
                </c:pt>
                <c:pt idx="7">
                  <c:v>0.30451</c:v>
                </c:pt>
                <c:pt idx="8">
                  <c:v>0.30165</c:v>
                </c:pt>
                <c:pt idx="9">
                  <c:v>0.29895</c:v>
                </c:pt>
                <c:pt idx="10">
                  <c:v>0.29639</c:v>
                </c:pt>
                <c:pt idx="11">
                  <c:v>0.29395</c:v>
                </c:pt>
                <c:pt idx="12">
                  <c:v>0.29162</c:v>
                </c:pt>
                <c:pt idx="13">
                  <c:v>0.2894</c:v>
                </c:pt>
                <c:pt idx="14">
                  <c:v>0.28727</c:v>
                </c:pt>
              </c:numCache>
            </c:numRef>
          </c:yVal>
          <c:smooth val="0"/>
        </c:ser>
        <c:ser>
          <c:idx val="5"/>
          <c:order val="5"/>
          <c:tx>
            <c:strRef>
              <c:f>b!$G$4</c:f>
              <c:strCache>
                <c:ptCount val="1"/>
                <c:pt idx="0">
                  <c:v>5</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b!$G$5:$G$19</c:f>
              <c:numCache>
                <c:formatCode>0.00E+00</c:formatCode>
                <c:ptCount val="15"/>
                <c:pt idx="0">
                  <c:v>0.34523</c:v>
                </c:pt>
                <c:pt idx="1">
                  <c:v>0.34032</c:v>
                </c:pt>
                <c:pt idx="2">
                  <c:v>0.33589</c:v>
                </c:pt>
                <c:pt idx="3">
                  <c:v>0.33185</c:v>
                </c:pt>
                <c:pt idx="4">
                  <c:v>0.32813</c:v>
                </c:pt>
                <c:pt idx="5">
                  <c:v>0.32468</c:v>
                </c:pt>
                <c:pt idx="6">
                  <c:v>0.32147</c:v>
                </c:pt>
                <c:pt idx="7">
                  <c:v>0.31846</c:v>
                </c:pt>
                <c:pt idx="8">
                  <c:v>0.31563</c:v>
                </c:pt>
                <c:pt idx="9">
                  <c:v>0.31295</c:v>
                </c:pt>
                <c:pt idx="10">
                  <c:v>0.3104</c:v>
                </c:pt>
                <c:pt idx="11">
                  <c:v>0.30798</c:v>
                </c:pt>
                <c:pt idx="12">
                  <c:v>0.30568</c:v>
                </c:pt>
                <c:pt idx="13">
                  <c:v>0.30347</c:v>
                </c:pt>
                <c:pt idx="14">
                  <c:v>0.30135</c:v>
                </c:pt>
              </c:numCache>
            </c:numRef>
          </c:yVal>
          <c:smooth val="0"/>
        </c:ser>
        <c:ser>
          <c:idx val="6"/>
          <c:order val="6"/>
          <c:tx>
            <c:strRef>
              <c:f>b!$H$4</c:f>
              <c:strCache>
                <c:ptCount val="1"/>
                <c:pt idx="0">
                  <c:v>6</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b!$H$5:$H$19</c:f>
              <c:numCache>
                <c:formatCode>0.00E+00</c:formatCode>
                <c:ptCount val="15"/>
                <c:pt idx="0">
                  <c:v>0.3785</c:v>
                </c:pt>
                <c:pt idx="1">
                  <c:v>0.37374</c:v>
                </c:pt>
                <c:pt idx="2">
                  <c:v>0.36944</c:v>
                </c:pt>
                <c:pt idx="3">
                  <c:v>0.36553</c:v>
                </c:pt>
                <c:pt idx="4">
                  <c:v>0.36192</c:v>
                </c:pt>
                <c:pt idx="5">
                  <c:v>0.35859</c:v>
                </c:pt>
                <c:pt idx="6">
                  <c:v>0.35547</c:v>
                </c:pt>
                <c:pt idx="7">
                  <c:v>0.35255</c:v>
                </c:pt>
                <c:pt idx="8">
                  <c:v>0.3498</c:v>
                </c:pt>
                <c:pt idx="9">
                  <c:v>0.3472</c:v>
                </c:pt>
                <c:pt idx="10">
                  <c:v>0.34473</c:v>
                </c:pt>
                <c:pt idx="11">
                  <c:v>0.34238</c:v>
                </c:pt>
                <c:pt idx="12">
                  <c:v>0.34014</c:v>
                </c:pt>
                <c:pt idx="13">
                  <c:v>0.33799</c:v>
                </c:pt>
                <c:pt idx="14">
                  <c:v>0.33593</c:v>
                </c:pt>
              </c:numCache>
            </c:numRef>
          </c:yVal>
          <c:smooth val="0"/>
        </c:ser>
        <c:ser>
          <c:idx val="7"/>
          <c:order val="7"/>
          <c:tx>
            <c:strRef>
              <c:f>b!$I$4</c:f>
              <c:strCache>
                <c:ptCount val="1"/>
                <c:pt idx="0">
                  <c:v>7</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b!$I$5:$I$19</c:f>
              <c:numCache>
                <c:formatCode>0.00E+00</c:formatCode>
                <c:ptCount val="15"/>
                <c:pt idx="0">
                  <c:v>0.41055</c:v>
                </c:pt>
                <c:pt idx="1">
                  <c:v>0.40597</c:v>
                </c:pt>
                <c:pt idx="2">
                  <c:v>0.40185</c:v>
                </c:pt>
                <c:pt idx="3">
                  <c:v>0.39809</c:v>
                </c:pt>
                <c:pt idx="4">
                  <c:v>0.39464</c:v>
                </c:pt>
                <c:pt idx="5">
                  <c:v>0.39144</c:v>
                </c:pt>
                <c:pt idx="6">
                  <c:v>0.38846</c:v>
                </c:pt>
                <c:pt idx="7">
                  <c:v>0.38566</c:v>
                </c:pt>
                <c:pt idx="8">
                  <c:v>0.38302</c:v>
                </c:pt>
                <c:pt idx="9">
                  <c:v>0.38053</c:v>
                </c:pt>
                <c:pt idx="10">
                  <c:v>0.37816</c:v>
                </c:pt>
                <c:pt idx="11">
                  <c:v>0.37591</c:v>
                </c:pt>
                <c:pt idx="12">
                  <c:v>0.37375</c:v>
                </c:pt>
                <c:pt idx="13">
                  <c:v>0.37169</c:v>
                </c:pt>
                <c:pt idx="14">
                  <c:v>0.36971</c:v>
                </c:pt>
              </c:numCache>
            </c:numRef>
          </c:yVal>
          <c:smooth val="0"/>
        </c:ser>
        <c:ser>
          <c:idx val="8"/>
          <c:order val="8"/>
          <c:tx>
            <c:strRef>
              <c:f>b!$J$4</c:f>
              <c:strCache>
                <c:ptCount val="1"/>
                <c:pt idx="0">
                  <c:v>8</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b!$J$5:$J$19</c:f>
              <c:numCache>
                <c:formatCode>0.00E+00</c:formatCode>
                <c:ptCount val="15"/>
                <c:pt idx="0">
                  <c:v>0.44155</c:v>
                </c:pt>
                <c:pt idx="1">
                  <c:v>0.43719</c:v>
                </c:pt>
                <c:pt idx="2">
                  <c:v>0.43327</c:v>
                </c:pt>
                <c:pt idx="3">
                  <c:v>0.4297</c:v>
                </c:pt>
                <c:pt idx="4">
                  <c:v>0.42643</c:v>
                </c:pt>
                <c:pt idx="5">
                  <c:v>0.42339</c:v>
                </c:pt>
                <c:pt idx="6">
                  <c:v>0.42057</c:v>
                </c:pt>
                <c:pt idx="7">
                  <c:v>0.41792</c:v>
                </c:pt>
                <c:pt idx="8">
                  <c:v>0.41542</c:v>
                </c:pt>
                <c:pt idx="9">
                  <c:v>0.41306</c:v>
                </c:pt>
                <c:pt idx="10">
                  <c:v>0.41081</c:v>
                </c:pt>
                <c:pt idx="11">
                  <c:v>0.40868</c:v>
                </c:pt>
                <c:pt idx="12">
                  <c:v>0.40664</c:v>
                </c:pt>
                <c:pt idx="13">
                  <c:v>0.40468</c:v>
                </c:pt>
                <c:pt idx="14">
                  <c:v>0.40281</c:v>
                </c:pt>
              </c:numCache>
            </c:numRef>
          </c:yVal>
          <c:smooth val="0"/>
        </c:ser>
        <c:ser>
          <c:idx val="9"/>
          <c:order val="9"/>
          <c:tx>
            <c:strRef>
              <c:f>b!$K$4</c:f>
              <c:strCache>
                <c:ptCount val="1"/>
                <c:pt idx="0">
                  <c:v>9</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b!$K$5:$K$19</c:f>
              <c:numCache>
                <c:formatCode>0.00E+00</c:formatCode>
                <c:ptCount val="15"/>
                <c:pt idx="0">
                  <c:v>0.47165</c:v>
                </c:pt>
                <c:pt idx="1">
                  <c:v>0.46752</c:v>
                </c:pt>
                <c:pt idx="2">
                  <c:v>0.46383</c:v>
                </c:pt>
                <c:pt idx="3">
                  <c:v>0.46047</c:v>
                </c:pt>
                <c:pt idx="4">
                  <c:v>0.4574</c:v>
                </c:pt>
                <c:pt idx="5">
                  <c:v>0.45455</c:v>
                </c:pt>
                <c:pt idx="6">
                  <c:v>0.4519</c:v>
                </c:pt>
                <c:pt idx="7">
                  <c:v>0.44942</c:v>
                </c:pt>
                <c:pt idx="8">
                  <c:v>0.44709</c:v>
                </c:pt>
                <c:pt idx="9">
                  <c:v>0.44488</c:v>
                </c:pt>
                <c:pt idx="10">
                  <c:v>0.44278</c:v>
                </c:pt>
                <c:pt idx="11">
                  <c:v>0.44078</c:v>
                </c:pt>
                <c:pt idx="12">
                  <c:v>0.43888</c:v>
                </c:pt>
                <c:pt idx="13">
                  <c:v>0.43705</c:v>
                </c:pt>
                <c:pt idx="14">
                  <c:v>0.43529</c:v>
                </c:pt>
              </c:numCache>
            </c:numRef>
          </c:yVal>
          <c:smooth val="0"/>
        </c:ser>
        <c:ser>
          <c:idx val="10"/>
          <c:order val="10"/>
          <c:tx>
            <c:strRef>
              <c:f>b!$L$4</c:f>
              <c:strCache>
                <c:ptCount val="1"/>
                <c:pt idx="0">
                  <c:v>10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b!$L$5:$L$19</c:f>
              <c:numCache>
                <c:formatCode>0.00E+00</c:formatCode>
                <c:ptCount val="15"/>
                <c:pt idx="0">
                  <c:v>0.50093</c:v>
                </c:pt>
                <c:pt idx="1">
                  <c:v>0.49707</c:v>
                </c:pt>
                <c:pt idx="2">
                  <c:v>0.49362</c:v>
                </c:pt>
                <c:pt idx="3">
                  <c:v>0.4905</c:v>
                </c:pt>
                <c:pt idx="4">
                  <c:v>0.48764</c:v>
                </c:pt>
                <c:pt idx="5">
                  <c:v>0.48501</c:v>
                </c:pt>
                <c:pt idx="6">
                  <c:v>0.48256</c:v>
                </c:pt>
                <c:pt idx="7">
                  <c:v>0.48027</c:v>
                </c:pt>
                <c:pt idx="8">
                  <c:v>0.47811</c:v>
                </c:pt>
                <c:pt idx="9">
                  <c:v>0.47607</c:v>
                </c:pt>
                <c:pt idx="10">
                  <c:v>0.47414</c:v>
                </c:pt>
                <c:pt idx="11">
                  <c:v>0.4723</c:v>
                </c:pt>
                <c:pt idx="12">
                  <c:v>0.47054</c:v>
                </c:pt>
                <c:pt idx="13">
                  <c:v>0.46886</c:v>
                </c:pt>
                <c:pt idx="14">
                  <c:v>0.46724</c:v>
                </c:pt>
              </c:numCache>
            </c:numRef>
          </c:yVal>
          <c:smooth val="0"/>
        </c:ser>
        <c:ser>
          <c:idx val="11"/>
          <c:order val="11"/>
          <c:tx>
            <c:strRef>
              <c:f>b!$M$4</c:f>
              <c:strCache>
                <c:ptCount val="1"/>
                <c:pt idx="0">
                  <c:v>11</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b!$M$5:$M$19</c:f>
              <c:numCache>
                <c:formatCode>0.00E+00</c:formatCode>
                <c:ptCount val="15"/>
                <c:pt idx="0">
                  <c:v>0.55189</c:v>
                </c:pt>
                <c:pt idx="1">
                  <c:v>0.54854</c:v>
                </c:pt>
                <c:pt idx="2">
                  <c:v>0.54558</c:v>
                </c:pt>
                <c:pt idx="3">
                  <c:v>0.54292</c:v>
                </c:pt>
                <c:pt idx="4">
                  <c:v>0.5405</c:v>
                </c:pt>
                <c:pt idx="5">
                  <c:v>0.53829</c:v>
                </c:pt>
                <c:pt idx="6">
                  <c:v>0.53623</c:v>
                </c:pt>
                <c:pt idx="7">
                  <c:v>0.53432</c:v>
                </c:pt>
                <c:pt idx="8">
                  <c:v>0.53252</c:v>
                </c:pt>
                <c:pt idx="9">
                  <c:v>0.53083</c:v>
                </c:pt>
                <c:pt idx="10">
                  <c:v>0.52923</c:v>
                </c:pt>
                <c:pt idx="11">
                  <c:v>0.52771</c:v>
                </c:pt>
                <c:pt idx="12">
                  <c:v>0.52626</c:v>
                </c:pt>
                <c:pt idx="13">
                  <c:v>0.52487</c:v>
                </c:pt>
                <c:pt idx="14">
                  <c:v>0.52354</c:v>
                </c:pt>
              </c:numCache>
            </c:numRef>
          </c:yVal>
          <c:smooth val="0"/>
        </c:ser>
        <c:ser>
          <c:idx val="12"/>
          <c:order val="12"/>
          <c:tx>
            <c:strRef>
              <c:f>b!$N$4</c:f>
              <c:strCache>
                <c:ptCount val="1"/>
                <c:pt idx="0">
                  <c:v>12</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b!$N$5:$N$19</c:f>
              <c:numCache>
                <c:formatCode>0.00E+00</c:formatCode>
                <c:ptCount val="15"/>
                <c:pt idx="0">
                  <c:v>0.60089</c:v>
                </c:pt>
                <c:pt idx="1">
                  <c:v>0.59812</c:v>
                </c:pt>
                <c:pt idx="2">
                  <c:v>0.59569</c:v>
                </c:pt>
                <c:pt idx="3">
                  <c:v>0.59354</c:v>
                </c:pt>
                <c:pt idx="4">
                  <c:v>0.5916</c:v>
                </c:pt>
                <c:pt idx="5">
                  <c:v>0.58984</c:v>
                </c:pt>
                <c:pt idx="6">
                  <c:v>0.58823</c:v>
                </c:pt>
                <c:pt idx="7">
                  <c:v>0.58674</c:v>
                </c:pt>
                <c:pt idx="8">
                  <c:v>0.58535</c:v>
                </c:pt>
                <c:pt idx="9">
                  <c:v>0.58405</c:v>
                </c:pt>
                <c:pt idx="10">
                  <c:v>0.58282</c:v>
                </c:pt>
                <c:pt idx="11">
                  <c:v>0.58166</c:v>
                </c:pt>
                <c:pt idx="12">
                  <c:v>0.58056</c:v>
                </c:pt>
                <c:pt idx="13">
                  <c:v>0.57951</c:v>
                </c:pt>
                <c:pt idx="14">
                  <c:v>0.5785</c:v>
                </c:pt>
              </c:numCache>
            </c:numRef>
          </c:yVal>
          <c:smooth val="0"/>
        </c:ser>
        <c:ser>
          <c:idx val="13"/>
          <c:order val="13"/>
          <c:tx>
            <c:strRef>
              <c:f>b!$O$4</c:f>
              <c:strCache>
                <c:ptCount val="1"/>
                <c:pt idx="0">
                  <c:v>13</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b!$O$5:$O$19</c:f>
              <c:numCache>
                <c:formatCode>0.00E+00</c:formatCode>
                <c:ptCount val="15"/>
                <c:pt idx="0">
                  <c:v>0.64824</c:v>
                </c:pt>
                <c:pt idx="1">
                  <c:v>0.64606</c:v>
                </c:pt>
                <c:pt idx="2">
                  <c:v>0.64421</c:v>
                </c:pt>
                <c:pt idx="3">
                  <c:v>0.6426</c:v>
                </c:pt>
                <c:pt idx="4">
                  <c:v>0.64119</c:v>
                </c:pt>
                <c:pt idx="5">
                  <c:v>0.63993</c:v>
                </c:pt>
                <c:pt idx="6">
                  <c:v>0.6388</c:v>
                </c:pt>
                <c:pt idx="7">
                  <c:v>0.63776</c:v>
                </c:pt>
                <c:pt idx="8">
                  <c:v>0.63682</c:v>
                </c:pt>
                <c:pt idx="9">
                  <c:v>0.63594</c:v>
                </c:pt>
                <c:pt idx="10">
                  <c:v>0.63512</c:v>
                </c:pt>
                <c:pt idx="11">
                  <c:v>0.63435</c:v>
                </c:pt>
                <c:pt idx="12">
                  <c:v>0.63363</c:v>
                </c:pt>
                <c:pt idx="13">
                  <c:v>0.63295</c:v>
                </c:pt>
                <c:pt idx="14">
                  <c:v>0.6323</c:v>
                </c:pt>
              </c:numCache>
            </c:numRef>
          </c:yVal>
          <c:smooth val="0"/>
        </c:ser>
        <c:ser>
          <c:idx val="14"/>
          <c:order val="14"/>
          <c:tx>
            <c:strRef>
              <c:f>b!$P$4</c:f>
              <c:strCache>
                <c:ptCount val="1"/>
                <c:pt idx="0">
                  <c:v>14</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b!$P$5:$P$19</c:f>
              <c:numCache>
                <c:formatCode>0.00E+00</c:formatCode>
                <c:ptCount val="15"/>
                <c:pt idx="0">
                  <c:v>0.69415</c:v>
                </c:pt>
                <c:pt idx="1">
                  <c:v>0.69261</c:v>
                </c:pt>
                <c:pt idx="2">
                  <c:v>0.69136</c:v>
                </c:pt>
                <c:pt idx="3">
                  <c:v>0.69033</c:v>
                </c:pt>
                <c:pt idx="4">
                  <c:v>0.68947</c:v>
                </c:pt>
                <c:pt idx="5">
                  <c:v>0.68874</c:v>
                </c:pt>
                <c:pt idx="6">
                  <c:v>0.68811</c:v>
                </c:pt>
                <c:pt idx="7">
                  <c:v>0.68756</c:v>
                </c:pt>
                <c:pt idx="8">
                  <c:v>0.68709</c:v>
                </c:pt>
                <c:pt idx="9">
                  <c:v>0.68666</c:v>
                </c:pt>
                <c:pt idx="10">
                  <c:v>0.68628</c:v>
                </c:pt>
                <c:pt idx="11">
                  <c:v>0.68594</c:v>
                </c:pt>
                <c:pt idx="12">
                  <c:v>0.68562</c:v>
                </c:pt>
                <c:pt idx="13">
                  <c:v>0.68534</c:v>
                </c:pt>
                <c:pt idx="14">
                  <c:v>0.68507</c:v>
                </c:pt>
              </c:numCache>
            </c:numRef>
          </c:yVal>
          <c:smooth val="0"/>
        </c:ser>
        <c:ser>
          <c:idx val="15"/>
          <c:order val="15"/>
          <c:tx>
            <c:strRef>
              <c:f>b!$Q$4</c:f>
              <c:strCache>
                <c:ptCount val="1"/>
                <c:pt idx="0">
                  <c:v>15</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b!$Q$5:$Q$19</c:f>
              <c:numCache>
                <c:formatCode>0.00E+00</c:formatCode>
                <c:ptCount val="15"/>
                <c:pt idx="0">
                  <c:v>0.74118</c:v>
                </c:pt>
                <c:pt idx="1">
                  <c:v>0.73991</c:v>
                </c:pt>
                <c:pt idx="2">
                  <c:v>0.73892</c:v>
                </c:pt>
                <c:pt idx="3">
                  <c:v>0.73814</c:v>
                </c:pt>
                <c:pt idx="4">
                  <c:v>0.73752</c:v>
                </c:pt>
                <c:pt idx="5">
                  <c:v>0.73702</c:v>
                </c:pt>
                <c:pt idx="6">
                  <c:v>0.73661</c:v>
                </c:pt>
                <c:pt idx="7">
                  <c:v>0.73628</c:v>
                </c:pt>
                <c:pt idx="8">
                  <c:v>0.73601</c:v>
                </c:pt>
                <c:pt idx="9">
                  <c:v>0.73578</c:v>
                </c:pt>
                <c:pt idx="10">
                  <c:v>0.73559</c:v>
                </c:pt>
                <c:pt idx="11">
                  <c:v>0.73543</c:v>
                </c:pt>
                <c:pt idx="12">
                  <c:v>0.7353</c:v>
                </c:pt>
                <c:pt idx="13">
                  <c:v>0.73518</c:v>
                </c:pt>
                <c:pt idx="14">
                  <c:v>0.73509</c:v>
                </c:pt>
              </c:numCache>
            </c:numRef>
          </c:yVal>
          <c:smooth val="0"/>
        </c:ser>
        <c:ser>
          <c:idx val="16"/>
          <c:order val="16"/>
          <c:tx>
            <c:strRef>
              <c:f>b!$R$4</c:f>
              <c:strCache>
                <c:ptCount val="1"/>
                <c:pt idx="0">
                  <c:v>16</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b!$R$5:$R$19</c:f>
              <c:numCache>
                <c:formatCode>0.00E+00</c:formatCode>
                <c:ptCount val="15"/>
                <c:pt idx="0">
                  <c:v>0.70916</c:v>
                </c:pt>
                <c:pt idx="1">
                  <c:v>0.70784</c:v>
                </c:pt>
                <c:pt idx="2">
                  <c:v>0.70679</c:v>
                </c:pt>
                <c:pt idx="3">
                  <c:v>0.70596</c:v>
                </c:pt>
                <c:pt idx="4">
                  <c:v>0.70529</c:v>
                </c:pt>
                <c:pt idx="5">
                  <c:v>0.70475</c:v>
                </c:pt>
                <c:pt idx="6">
                  <c:v>0.70429</c:v>
                </c:pt>
                <c:pt idx="7">
                  <c:v>0.70392</c:v>
                </c:pt>
                <c:pt idx="8">
                  <c:v>0.7036</c:v>
                </c:pt>
                <c:pt idx="9">
                  <c:v>0.70333</c:v>
                </c:pt>
                <c:pt idx="10">
                  <c:v>0.70311</c:v>
                </c:pt>
                <c:pt idx="11">
                  <c:v>0.70291</c:v>
                </c:pt>
                <c:pt idx="12">
                  <c:v>0.70274</c:v>
                </c:pt>
                <c:pt idx="13">
                  <c:v>0.70259</c:v>
                </c:pt>
                <c:pt idx="14">
                  <c:v>0.70246</c:v>
                </c:pt>
              </c:numCache>
            </c:numRef>
          </c:yVal>
          <c:smooth val="0"/>
        </c:ser>
        <c:ser>
          <c:idx val="17"/>
          <c:order val="17"/>
          <c:tx>
            <c:strRef>
              <c:f>b!$S$4</c:f>
              <c:strCache>
                <c:ptCount val="1"/>
                <c:pt idx="0">
                  <c:v>17</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b!$S$5:$S$19</c:f>
              <c:numCache>
                <c:formatCode>0.00E+00</c:formatCode>
                <c:ptCount val="15"/>
                <c:pt idx="0">
                  <c:v>0.67899</c:v>
                </c:pt>
                <c:pt idx="1">
                  <c:v>0.67724</c:v>
                </c:pt>
                <c:pt idx="2">
                  <c:v>0.67578</c:v>
                </c:pt>
                <c:pt idx="3">
                  <c:v>0.67456</c:v>
                </c:pt>
                <c:pt idx="4">
                  <c:v>0.67351</c:v>
                </c:pt>
                <c:pt idx="5">
                  <c:v>0.6726</c:v>
                </c:pt>
                <c:pt idx="6">
                  <c:v>0.6718</c:v>
                </c:pt>
                <c:pt idx="7">
                  <c:v>0.67109</c:v>
                </c:pt>
                <c:pt idx="8">
                  <c:v>0.67045</c:v>
                </c:pt>
                <c:pt idx="9">
                  <c:v>0.66987</c:v>
                </c:pt>
                <c:pt idx="10">
                  <c:v>0.66934</c:v>
                </c:pt>
                <c:pt idx="11">
                  <c:v>0.66886</c:v>
                </c:pt>
                <c:pt idx="12">
                  <c:v>0.6684</c:v>
                </c:pt>
                <c:pt idx="13">
                  <c:v>0.66798</c:v>
                </c:pt>
                <c:pt idx="14">
                  <c:v>0.66759</c:v>
                </c:pt>
              </c:numCache>
            </c:numRef>
          </c:yVal>
          <c:smooth val="0"/>
        </c:ser>
        <c:ser>
          <c:idx val="18"/>
          <c:order val="18"/>
          <c:tx>
            <c:strRef>
              <c:f>b!$T$4</c:f>
              <c:strCache>
                <c:ptCount val="1"/>
                <c:pt idx="0">
                  <c:v>18</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b!$T$5:$T$19</c:f>
              <c:numCache>
                <c:formatCode>0.00E+00</c:formatCode>
                <c:ptCount val="15"/>
                <c:pt idx="0">
                  <c:v>0.64824</c:v>
                </c:pt>
                <c:pt idx="1">
                  <c:v>0.64606</c:v>
                </c:pt>
                <c:pt idx="2">
                  <c:v>0.64421</c:v>
                </c:pt>
                <c:pt idx="3">
                  <c:v>0.6426</c:v>
                </c:pt>
                <c:pt idx="4">
                  <c:v>0.64119</c:v>
                </c:pt>
                <c:pt idx="5">
                  <c:v>0.63993</c:v>
                </c:pt>
                <c:pt idx="6">
                  <c:v>0.6388</c:v>
                </c:pt>
                <c:pt idx="7">
                  <c:v>0.63776</c:v>
                </c:pt>
                <c:pt idx="8">
                  <c:v>0.63682</c:v>
                </c:pt>
                <c:pt idx="9">
                  <c:v>0.63594</c:v>
                </c:pt>
                <c:pt idx="10">
                  <c:v>0.63512</c:v>
                </c:pt>
                <c:pt idx="11">
                  <c:v>0.63435</c:v>
                </c:pt>
                <c:pt idx="12">
                  <c:v>0.63363</c:v>
                </c:pt>
                <c:pt idx="13">
                  <c:v>0.63295</c:v>
                </c:pt>
                <c:pt idx="14">
                  <c:v>0.6323</c:v>
                </c:pt>
              </c:numCache>
            </c:numRef>
          </c:yVal>
          <c:smooth val="0"/>
        </c:ser>
        <c:ser>
          <c:idx val="19"/>
          <c:order val="19"/>
          <c:tx>
            <c:strRef>
              <c:f>b!$U$4</c:f>
              <c:strCache>
                <c:ptCount val="1"/>
                <c:pt idx="0">
                  <c:v>19</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b!$U$5:$U$19</c:f>
              <c:numCache>
                <c:formatCode>0.00E+00</c:formatCode>
                <c:ptCount val="15"/>
                <c:pt idx="0">
                  <c:v>0.61685</c:v>
                </c:pt>
                <c:pt idx="1">
                  <c:v>0.61427</c:v>
                </c:pt>
                <c:pt idx="2">
                  <c:v>0.61203</c:v>
                </c:pt>
                <c:pt idx="3">
                  <c:v>0.61005</c:v>
                </c:pt>
                <c:pt idx="4">
                  <c:v>0.60829</c:v>
                </c:pt>
                <c:pt idx="5">
                  <c:v>0.60669</c:v>
                </c:pt>
                <c:pt idx="6">
                  <c:v>0.60524</c:v>
                </c:pt>
                <c:pt idx="7">
                  <c:v>0.60389</c:v>
                </c:pt>
                <c:pt idx="8">
                  <c:v>0.60265</c:v>
                </c:pt>
                <c:pt idx="9">
                  <c:v>0.60148</c:v>
                </c:pt>
                <c:pt idx="10">
                  <c:v>0.60039</c:v>
                </c:pt>
                <c:pt idx="11">
                  <c:v>0.59936</c:v>
                </c:pt>
                <c:pt idx="12">
                  <c:v>0.59838</c:v>
                </c:pt>
                <c:pt idx="13">
                  <c:v>0.59744</c:v>
                </c:pt>
                <c:pt idx="14">
                  <c:v>0.59655</c:v>
                </c:pt>
              </c:numCache>
            </c:numRef>
          </c:yVal>
          <c:smooth val="0"/>
        </c:ser>
        <c:ser>
          <c:idx val="20"/>
          <c:order val="20"/>
          <c:tx>
            <c:strRef>
              <c:f>b!$V$4</c:f>
              <c:strCache>
                <c:ptCount val="1"/>
                <c:pt idx="0">
                  <c:v>20</c:v>
                </c:pt>
              </c:strCache>
            </c:strRef>
          </c:tx>
          <c:marker>
            <c:symbol val="none"/>
          </c:marker>
          <c:xVal>
            <c:numRef>
              <c:f>b!$A$5:$A$19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xVal>
          <c:yVal>
            <c:numRef>
              <c:f>b!$V$5:$V$19</c:f>
              <c:numCache>
                <c:formatCode>0.00E+00</c:formatCode>
                <c:ptCount val="15"/>
                <c:pt idx="0">
                  <c:v>0.58475</c:v>
                </c:pt>
                <c:pt idx="1">
                  <c:v>0.58178</c:v>
                </c:pt>
                <c:pt idx="2">
                  <c:v>0.57917</c:v>
                </c:pt>
                <c:pt idx="3">
                  <c:v>0.57685</c:v>
                </c:pt>
                <c:pt idx="4">
                  <c:v>0.57475</c:v>
                </c:pt>
                <c:pt idx="5">
                  <c:v>0.57283</c:v>
                </c:pt>
                <c:pt idx="6">
                  <c:v>0.57107</c:v>
                </c:pt>
                <c:pt idx="7">
                  <c:v>0.56943</c:v>
                </c:pt>
                <c:pt idx="8">
                  <c:v>0.5679</c:v>
                </c:pt>
                <c:pt idx="9">
                  <c:v>0.56647</c:v>
                </c:pt>
                <c:pt idx="10">
                  <c:v>0.56511</c:v>
                </c:pt>
                <c:pt idx="11">
                  <c:v>0.56383</c:v>
                </c:pt>
                <c:pt idx="12">
                  <c:v>0.5626</c:v>
                </c:pt>
                <c:pt idx="13">
                  <c:v>0.56144</c:v>
                </c:pt>
                <c:pt idx="14">
                  <c:v>0.56032</c:v>
                </c:pt>
              </c:numCache>
            </c:numRef>
          </c:yVal>
          <c:smooth val="0"/>
        </c:ser>
        <c:dLbls>
          <c:showLegendKey val="0"/>
          <c:showVal val="0"/>
          <c:showCatName val="0"/>
          <c:showSerName val="0"/>
          <c:showPercent val="0"/>
          <c:showBubbleSize val="0"/>
        </c:dLbls>
        <c:axId val="2089862456"/>
        <c:axId val="2117412792"/>
      </c:scatterChart>
      <c:valAx>
        <c:axId val="2089862456"/>
        <c:scaling>
          <c:orientation val="minMax"/>
          <c:max val="800.0"/>
          <c:min val="300.0"/>
        </c:scaling>
        <c:delete val="0"/>
        <c:axPos val="b"/>
        <c:title>
          <c:tx>
            <c:rich>
              <a:bodyPr/>
              <a:lstStyle/>
              <a:p>
                <a:pPr>
                  <a:defRPr/>
                </a:pPr>
                <a:r>
                  <a:rPr lang="en-US"/>
                  <a:t>wavelength</a:t>
                </a:r>
              </a:p>
            </c:rich>
          </c:tx>
          <c:layout/>
          <c:overlay val="0"/>
        </c:title>
        <c:numFmt formatCode="General" sourceLinked="1"/>
        <c:majorTickMark val="out"/>
        <c:minorTickMark val="none"/>
        <c:tickLblPos val="nextTo"/>
        <c:crossAx val="2117412792"/>
        <c:crosses val="autoZero"/>
        <c:crossBetween val="midCat"/>
      </c:valAx>
      <c:valAx>
        <c:axId val="2117412792"/>
        <c:scaling>
          <c:orientation val="minMax"/>
        </c:scaling>
        <c:delete val="0"/>
        <c:axPos val="l"/>
        <c:majorGridlines>
          <c:spPr>
            <a:ln>
              <a:solidFill>
                <a:srgbClr val="C0C0C0"/>
              </a:solidFill>
              <a:prstDash val="solid"/>
            </a:ln>
          </c:spPr>
        </c:majorGridlines>
        <c:title>
          <c:tx>
            <c:rich>
              <a:bodyPr/>
              <a:lstStyle/>
              <a:p>
                <a:pPr>
                  <a:defRPr/>
                </a:pPr>
                <a:r>
                  <a:rPr lang="en-US"/>
                  <a:t>scat coef b (1/m)</a:t>
                </a:r>
              </a:p>
            </c:rich>
          </c:tx>
          <c:layout/>
          <c:overlay val="0"/>
        </c:title>
        <c:numFmt formatCode="General" sourceLinked="0"/>
        <c:majorTickMark val="out"/>
        <c:minorTickMark val="none"/>
        <c:tickLblPos val="nextTo"/>
        <c:crossAx val="2089862456"/>
        <c:crosses val="autoZero"/>
        <c:crossBetween val="midCat"/>
      </c:valAx>
      <c:spPr>
        <a:noFill/>
      </c:spPr>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HydroLight</c:v>
          </c:tx>
          <c:spPr>
            <a:ln w="47625">
              <a:noFill/>
            </a:ln>
          </c:spPr>
          <c:marker>
            <c:symbol val="diamond"/>
            <c:size val="9"/>
            <c:spPr>
              <a:solidFill>
                <a:schemeClr val="tx1"/>
              </a:solidFill>
              <a:ln>
                <a:solidFill>
                  <a:schemeClr val="tx1"/>
                </a:solidFill>
              </a:ln>
            </c:spPr>
          </c:marker>
          <c:xVal>
            <c:numRef>
              <c:f>Sheet1!$A$5:$A$34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Sheet1!$B$5:$B$34</c:f>
              <c:numCache>
                <c:formatCode>0.00E+00</c:formatCode>
                <c:ptCount val="30"/>
                <c:pt idx="0">
                  <c:v>0.0019838</c:v>
                </c:pt>
                <c:pt idx="1">
                  <c:v>0.0022115</c:v>
                </c:pt>
                <c:pt idx="2">
                  <c:v>0.0025065</c:v>
                </c:pt>
                <c:pt idx="3">
                  <c:v>0.0028957</c:v>
                </c:pt>
                <c:pt idx="4">
                  <c:v>0.0033979</c:v>
                </c:pt>
                <c:pt idx="5">
                  <c:v>0.003983</c:v>
                </c:pt>
                <c:pt idx="6">
                  <c:v>0.0046473</c:v>
                </c:pt>
                <c:pt idx="7">
                  <c:v>0.0052733</c:v>
                </c:pt>
                <c:pt idx="8">
                  <c:v>0.0060346</c:v>
                </c:pt>
                <c:pt idx="9">
                  <c:v>0.0068496</c:v>
                </c:pt>
                <c:pt idx="10">
                  <c:v>0.0076561</c:v>
                </c:pt>
                <c:pt idx="11">
                  <c:v>0.0081314</c:v>
                </c:pt>
                <c:pt idx="12">
                  <c:v>0.0091152</c:v>
                </c:pt>
                <c:pt idx="13">
                  <c:v>0.010025</c:v>
                </c:pt>
                <c:pt idx="14">
                  <c:v>0.010841</c:v>
                </c:pt>
                <c:pt idx="15">
                  <c:v>0.011238</c:v>
                </c:pt>
                <c:pt idx="16">
                  <c:v>0.012064</c:v>
                </c:pt>
                <c:pt idx="17">
                  <c:v>0.01182</c:v>
                </c:pt>
                <c:pt idx="18">
                  <c:v>0.0099082</c:v>
                </c:pt>
                <c:pt idx="19">
                  <c:v>0.0071305</c:v>
                </c:pt>
                <c:pt idx="20">
                  <c:v>0.0046106</c:v>
                </c:pt>
                <c:pt idx="21">
                  <c:v>0.0044313</c:v>
                </c:pt>
                <c:pt idx="22">
                  <c:v>0.004145</c:v>
                </c:pt>
                <c:pt idx="23">
                  <c:v>0.0038368</c:v>
                </c:pt>
                <c:pt idx="24">
                  <c:v>0.0034968</c:v>
                </c:pt>
                <c:pt idx="25">
                  <c:v>0.0029463</c:v>
                </c:pt>
                <c:pt idx="26">
                  <c:v>0.0025158</c:v>
                </c:pt>
                <c:pt idx="27">
                  <c:v>0.0026637</c:v>
                </c:pt>
                <c:pt idx="28">
                  <c:v>0.0027956</c:v>
                </c:pt>
                <c:pt idx="29">
                  <c:v>0.0023017</c:v>
                </c:pt>
              </c:numCache>
            </c:numRef>
          </c:yVal>
          <c:smooth val="0"/>
        </c:ser>
        <c:ser>
          <c:idx val="1"/>
          <c:order val="1"/>
          <c:tx>
            <c:v>Measured</c:v>
          </c:tx>
          <c:spPr>
            <a:ln w="47625">
              <a:noFill/>
            </a:ln>
          </c:spPr>
          <c:marker>
            <c:symbol val="circle"/>
            <c:size val="9"/>
            <c:spPr>
              <a:solidFill>
                <a:srgbClr val="FF0000"/>
              </a:solidFill>
              <a:ln>
                <a:solidFill>
                  <a:srgbClr val="FF0000"/>
                </a:solidFill>
              </a:ln>
            </c:spPr>
          </c:marker>
          <c:xVal>
            <c:numRef>
              <c:f>Sheet1!$H$9:$H$145</c:f>
              <c:numCache>
                <c:formatCode>General</c:formatCode>
                <c:ptCount val="137"/>
                <c:pt idx="0">
                  <c:v>348.86</c:v>
                </c:pt>
                <c:pt idx="1">
                  <c:v>352.18</c:v>
                </c:pt>
                <c:pt idx="2">
                  <c:v>355.5</c:v>
                </c:pt>
                <c:pt idx="3">
                  <c:v>358.83</c:v>
                </c:pt>
                <c:pt idx="4">
                  <c:v>362.15</c:v>
                </c:pt>
                <c:pt idx="5">
                  <c:v>365.47</c:v>
                </c:pt>
                <c:pt idx="6">
                  <c:v>368.8</c:v>
                </c:pt>
                <c:pt idx="7">
                  <c:v>372.12</c:v>
                </c:pt>
                <c:pt idx="8">
                  <c:v>375.45</c:v>
                </c:pt>
                <c:pt idx="9">
                  <c:v>378.77</c:v>
                </c:pt>
                <c:pt idx="10">
                  <c:v>382.1</c:v>
                </c:pt>
                <c:pt idx="11">
                  <c:v>385.42</c:v>
                </c:pt>
                <c:pt idx="12">
                  <c:v>388.75</c:v>
                </c:pt>
                <c:pt idx="13">
                  <c:v>392.08</c:v>
                </c:pt>
                <c:pt idx="14">
                  <c:v>395.41</c:v>
                </c:pt>
                <c:pt idx="15">
                  <c:v>398.74</c:v>
                </c:pt>
                <c:pt idx="16">
                  <c:v>402.07</c:v>
                </c:pt>
                <c:pt idx="17">
                  <c:v>405.4</c:v>
                </c:pt>
                <c:pt idx="18">
                  <c:v>408.73</c:v>
                </c:pt>
                <c:pt idx="19">
                  <c:v>412.06</c:v>
                </c:pt>
                <c:pt idx="20">
                  <c:v>415.39</c:v>
                </c:pt>
                <c:pt idx="21">
                  <c:v>418.73</c:v>
                </c:pt>
                <c:pt idx="22">
                  <c:v>422.06</c:v>
                </c:pt>
                <c:pt idx="23">
                  <c:v>425.39</c:v>
                </c:pt>
                <c:pt idx="24">
                  <c:v>428.73</c:v>
                </c:pt>
                <c:pt idx="25">
                  <c:v>432.06</c:v>
                </c:pt>
                <c:pt idx="26">
                  <c:v>435.4</c:v>
                </c:pt>
                <c:pt idx="27">
                  <c:v>438.73</c:v>
                </c:pt>
                <c:pt idx="28">
                  <c:v>442.07</c:v>
                </c:pt>
                <c:pt idx="29">
                  <c:v>445.4</c:v>
                </c:pt>
                <c:pt idx="30">
                  <c:v>448.74</c:v>
                </c:pt>
                <c:pt idx="31">
                  <c:v>452.08</c:v>
                </c:pt>
                <c:pt idx="32">
                  <c:v>455.41</c:v>
                </c:pt>
                <c:pt idx="33">
                  <c:v>458.75</c:v>
                </c:pt>
                <c:pt idx="34">
                  <c:v>462.09</c:v>
                </c:pt>
                <c:pt idx="35">
                  <c:v>465.4299999999996</c:v>
                </c:pt>
                <c:pt idx="36">
                  <c:v>468.77</c:v>
                </c:pt>
                <c:pt idx="37">
                  <c:v>472.11</c:v>
                </c:pt>
                <c:pt idx="38">
                  <c:v>475.45</c:v>
                </c:pt>
                <c:pt idx="39">
                  <c:v>478.78</c:v>
                </c:pt>
                <c:pt idx="40">
                  <c:v>482.12</c:v>
                </c:pt>
                <c:pt idx="41">
                  <c:v>485.46</c:v>
                </c:pt>
                <c:pt idx="42">
                  <c:v>488.8</c:v>
                </c:pt>
                <c:pt idx="43">
                  <c:v>492.14</c:v>
                </c:pt>
                <c:pt idx="44">
                  <c:v>495.49</c:v>
                </c:pt>
                <c:pt idx="45">
                  <c:v>498.83</c:v>
                </c:pt>
                <c:pt idx="46">
                  <c:v>502.17</c:v>
                </c:pt>
                <c:pt idx="47">
                  <c:v>505.51</c:v>
                </c:pt>
                <c:pt idx="48">
                  <c:v>508.85</c:v>
                </c:pt>
                <c:pt idx="49">
                  <c:v>512.19</c:v>
                </c:pt>
                <c:pt idx="50">
                  <c:v>515.53</c:v>
                </c:pt>
                <c:pt idx="51">
                  <c:v>518.88</c:v>
                </c:pt>
                <c:pt idx="52">
                  <c:v>522.22</c:v>
                </c:pt>
                <c:pt idx="53">
                  <c:v>525.5599999999994</c:v>
                </c:pt>
                <c:pt idx="54">
                  <c:v>528.9</c:v>
                </c:pt>
                <c:pt idx="55">
                  <c:v>532.24</c:v>
                </c:pt>
                <c:pt idx="56">
                  <c:v>535.59</c:v>
                </c:pt>
                <c:pt idx="57">
                  <c:v>538.9299999999994</c:v>
                </c:pt>
                <c:pt idx="58">
                  <c:v>542.27</c:v>
                </c:pt>
                <c:pt idx="59">
                  <c:v>545.61</c:v>
                </c:pt>
                <c:pt idx="60">
                  <c:v>548.9599999999991</c:v>
                </c:pt>
                <c:pt idx="61">
                  <c:v>552.3</c:v>
                </c:pt>
                <c:pt idx="62">
                  <c:v>555.64</c:v>
                </c:pt>
                <c:pt idx="63">
                  <c:v>558.98</c:v>
                </c:pt>
                <c:pt idx="64">
                  <c:v>562.3299999999994</c:v>
                </c:pt>
                <c:pt idx="65">
                  <c:v>565.67</c:v>
                </c:pt>
                <c:pt idx="66">
                  <c:v>569.01</c:v>
                </c:pt>
                <c:pt idx="67">
                  <c:v>572.349999999999</c:v>
                </c:pt>
                <c:pt idx="68">
                  <c:v>575.7</c:v>
                </c:pt>
                <c:pt idx="69">
                  <c:v>579.04</c:v>
                </c:pt>
                <c:pt idx="70">
                  <c:v>582.38</c:v>
                </c:pt>
                <c:pt idx="71">
                  <c:v>585.72</c:v>
                </c:pt>
                <c:pt idx="72">
                  <c:v>589.0599999999994</c:v>
                </c:pt>
                <c:pt idx="73">
                  <c:v>592.4</c:v>
                </c:pt>
                <c:pt idx="74">
                  <c:v>595.75</c:v>
                </c:pt>
                <c:pt idx="75">
                  <c:v>599.09</c:v>
                </c:pt>
                <c:pt idx="76">
                  <c:v>602.4299999999994</c:v>
                </c:pt>
                <c:pt idx="77">
                  <c:v>605.77</c:v>
                </c:pt>
                <c:pt idx="78">
                  <c:v>609.11</c:v>
                </c:pt>
                <c:pt idx="79">
                  <c:v>612.4499999999994</c:v>
                </c:pt>
                <c:pt idx="80">
                  <c:v>615.79</c:v>
                </c:pt>
                <c:pt idx="81">
                  <c:v>619.13</c:v>
                </c:pt>
                <c:pt idx="82">
                  <c:v>622.47</c:v>
                </c:pt>
                <c:pt idx="83">
                  <c:v>625.8099999999994</c:v>
                </c:pt>
                <c:pt idx="84">
                  <c:v>629.15</c:v>
                </c:pt>
                <c:pt idx="85">
                  <c:v>632.49</c:v>
                </c:pt>
                <c:pt idx="86">
                  <c:v>635.8299999999994</c:v>
                </c:pt>
                <c:pt idx="87">
                  <c:v>639.16</c:v>
                </c:pt>
                <c:pt idx="88">
                  <c:v>642.5</c:v>
                </c:pt>
                <c:pt idx="89">
                  <c:v>645.839999999999</c:v>
                </c:pt>
                <c:pt idx="90">
                  <c:v>649.18</c:v>
                </c:pt>
                <c:pt idx="91">
                  <c:v>652.51</c:v>
                </c:pt>
                <c:pt idx="92">
                  <c:v>655.849999999999</c:v>
                </c:pt>
                <c:pt idx="93">
                  <c:v>659.19</c:v>
                </c:pt>
                <c:pt idx="94">
                  <c:v>662.52</c:v>
                </c:pt>
                <c:pt idx="95">
                  <c:v>665.859999999999</c:v>
                </c:pt>
                <c:pt idx="96">
                  <c:v>669.19</c:v>
                </c:pt>
                <c:pt idx="97">
                  <c:v>672.53</c:v>
                </c:pt>
                <c:pt idx="98">
                  <c:v>675.859999999999</c:v>
                </c:pt>
                <c:pt idx="99">
                  <c:v>679.2</c:v>
                </c:pt>
                <c:pt idx="100">
                  <c:v>682.53</c:v>
                </c:pt>
                <c:pt idx="101">
                  <c:v>685.859999999999</c:v>
                </c:pt>
                <c:pt idx="102">
                  <c:v>689.19</c:v>
                </c:pt>
                <c:pt idx="103">
                  <c:v>692.53</c:v>
                </c:pt>
                <c:pt idx="104">
                  <c:v>695.859999999999</c:v>
                </c:pt>
                <c:pt idx="105">
                  <c:v>699.19</c:v>
                </c:pt>
                <c:pt idx="106">
                  <c:v>702.52</c:v>
                </c:pt>
                <c:pt idx="107">
                  <c:v>705.849999999999</c:v>
                </c:pt>
                <c:pt idx="108">
                  <c:v>709.18</c:v>
                </c:pt>
                <c:pt idx="109">
                  <c:v>712.5</c:v>
                </c:pt>
                <c:pt idx="110">
                  <c:v>715.8299999999994</c:v>
                </c:pt>
                <c:pt idx="111">
                  <c:v>719.16</c:v>
                </c:pt>
                <c:pt idx="112">
                  <c:v>722.48</c:v>
                </c:pt>
                <c:pt idx="113">
                  <c:v>725.8099999999994</c:v>
                </c:pt>
                <c:pt idx="114">
                  <c:v>729.14</c:v>
                </c:pt>
                <c:pt idx="115">
                  <c:v>732.4599999999991</c:v>
                </c:pt>
                <c:pt idx="116">
                  <c:v>735.78</c:v>
                </c:pt>
                <c:pt idx="117">
                  <c:v>739.11</c:v>
                </c:pt>
                <c:pt idx="118">
                  <c:v>742.4299999999994</c:v>
                </c:pt>
                <c:pt idx="119">
                  <c:v>745.75</c:v>
                </c:pt>
                <c:pt idx="120">
                  <c:v>749.07</c:v>
                </c:pt>
                <c:pt idx="121">
                  <c:v>752.39</c:v>
                </c:pt>
                <c:pt idx="122">
                  <c:v>755.71</c:v>
                </c:pt>
                <c:pt idx="123">
                  <c:v>759.03</c:v>
                </c:pt>
                <c:pt idx="124">
                  <c:v>762.349999999999</c:v>
                </c:pt>
                <c:pt idx="125">
                  <c:v>765.67</c:v>
                </c:pt>
                <c:pt idx="126">
                  <c:v>768.98</c:v>
                </c:pt>
                <c:pt idx="127">
                  <c:v>772.3</c:v>
                </c:pt>
                <c:pt idx="128">
                  <c:v>775.61</c:v>
                </c:pt>
                <c:pt idx="129">
                  <c:v>778.9299999999994</c:v>
                </c:pt>
                <c:pt idx="130">
                  <c:v>782.24</c:v>
                </c:pt>
                <c:pt idx="131">
                  <c:v>785.55</c:v>
                </c:pt>
                <c:pt idx="132">
                  <c:v>788.859999999999</c:v>
                </c:pt>
                <c:pt idx="133">
                  <c:v>792.17</c:v>
                </c:pt>
                <c:pt idx="134">
                  <c:v>795.48</c:v>
                </c:pt>
                <c:pt idx="135">
                  <c:v>798.79</c:v>
                </c:pt>
                <c:pt idx="136">
                  <c:v>802.1</c:v>
                </c:pt>
              </c:numCache>
            </c:numRef>
          </c:xVal>
          <c:yVal>
            <c:numRef>
              <c:f>Sheet1!$I$9:$I$145</c:f>
              <c:numCache>
                <c:formatCode>General</c:formatCode>
                <c:ptCount val="137"/>
                <c:pt idx="0">
                  <c:v>0.00259050170903967</c:v>
                </c:pt>
                <c:pt idx="1">
                  <c:v>0.0026265071066657</c:v>
                </c:pt>
                <c:pt idx="2">
                  <c:v>0.00259204787361107</c:v>
                </c:pt>
                <c:pt idx="3">
                  <c:v>0.0025512176948699</c:v>
                </c:pt>
                <c:pt idx="4">
                  <c:v>0.00254478175082047</c:v>
                </c:pt>
                <c:pt idx="5">
                  <c:v>0.002657392792413</c:v>
                </c:pt>
                <c:pt idx="6">
                  <c:v>0.00266190410198662</c:v>
                </c:pt>
                <c:pt idx="7">
                  <c:v>0.00262184307391578</c:v>
                </c:pt>
                <c:pt idx="8">
                  <c:v>0.00268020051326495</c:v>
                </c:pt>
                <c:pt idx="9">
                  <c:v>0.00271241688882994</c:v>
                </c:pt>
                <c:pt idx="10">
                  <c:v>0.0027518412957932</c:v>
                </c:pt>
                <c:pt idx="11">
                  <c:v>0.00276584284886668</c:v>
                </c:pt>
                <c:pt idx="12">
                  <c:v>0.00293209904655719</c:v>
                </c:pt>
                <c:pt idx="13">
                  <c:v>0.00290096328285843</c:v>
                </c:pt>
                <c:pt idx="14">
                  <c:v>0.00297737872562499</c:v>
                </c:pt>
                <c:pt idx="15">
                  <c:v>0.00315791038708695</c:v>
                </c:pt>
                <c:pt idx="16">
                  <c:v>0.00317219231597942</c:v>
                </c:pt>
                <c:pt idx="17">
                  <c:v>0.00319625706555819</c:v>
                </c:pt>
                <c:pt idx="18">
                  <c:v>0.00325602914117602</c:v>
                </c:pt>
                <c:pt idx="19">
                  <c:v>0.00327962057120798</c:v>
                </c:pt>
                <c:pt idx="20">
                  <c:v>0.00333837131336401</c:v>
                </c:pt>
                <c:pt idx="21">
                  <c:v>0.00340966640387824</c:v>
                </c:pt>
                <c:pt idx="22">
                  <c:v>0.00348016688867166</c:v>
                </c:pt>
                <c:pt idx="23">
                  <c:v>0.00354862614351785</c:v>
                </c:pt>
                <c:pt idx="24">
                  <c:v>0.00359227711172711</c:v>
                </c:pt>
                <c:pt idx="25">
                  <c:v>0.00368950672378589</c:v>
                </c:pt>
                <c:pt idx="26">
                  <c:v>0.00380926651958949</c:v>
                </c:pt>
                <c:pt idx="27">
                  <c:v>0.00392934569646475</c:v>
                </c:pt>
                <c:pt idx="28">
                  <c:v>0.00403795411441311</c:v>
                </c:pt>
                <c:pt idx="29">
                  <c:v>0.00417274307483368</c:v>
                </c:pt>
                <c:pt idx="30">
                  <c:v>0.00433117500177974</c:v>
                </c:pt>
                <c:pt idx="31">
                  <c:v>0.00445709817492169</c:v>
                </c:pt>
                <c:pt idx="32">
                  <c:v>0.00456582005186823</c:v>
                </c:pt>
                <c:pt idx="33">
                  <c:v>0.00468762015037087</c:v>
                </c:pt>
                <c:pt idx="34">
                  <c:v>0.00480507703334461</c:v>
                </c:pt>
                <c:pt idx="35">
                  <c:v>0.00490071083823716</c:v>
                </c:pt>
                <c:pt idx="36">
                  <c:v>0.00500729624035937</c:v>
                </c:pt>
                <c:pt idx="37">
                  <c:v>0.00514983926471814</c:v>
                </c:pt>
                <c:pt idx="38">
                  <c:v>0.0053177587290921</c:v>
                </c:pt>
                <c:pt idx="39">
                  <c:v>0.00547630958778848</c:v>
                </c:pt>
                <c:pt idx="40">
                  <c:v>0.00559820015413183</c:v>
                </c:pt>
                <c:pt idx="41">
                  <c:v>0.00569945119637092</c:v>
                </c:pt>
                <c:pt idx="42">
                  <c:v>0.00581624353237446</c:v>
                </c:pt>
                <c:pt idx="43">
                  <c:v>0.00598748166593367</c:v>
                </c:pt>
                <c:pt idx="44">
                  <c:v>0.0061206029522273</c:v>
                </c:pt>
                <c:pt idx="45">
                  <c:v>0.00626736057135299</c:v>
                </c:pt>
                <c:pt idx="46">
                  <c:v>0.00638786008623967</c:v>
                </c:pt>
                <c:pt idx="47">
                  <c:v>0.00654101366797749</c:v>
                </c:pt>
                <c:pt idx="48">
                  <c:v>0.00669875179092813</c:v>
                </c:pt>
                <c:pt idx="49">
                  <c:v>0.00682036441187857</c:v>
                </c:pt>
                <c:pt idx="50">
                  <c:v>0.00690857383713276</c:v>
                </c:pt>
                <c:pt idx="51">
                  <c:v>0.00706387468093819</c:v>
                </c:pt>
                <c:pt idx="52">
                  <c:v>0.00724899719619875</c:v>
                </c:pt>
                <c:pt idx="53">
                  <c:v>0.00741190742133085</c:v>
                </c:pt>
                <c:pt idx="54">
                  <c:v>0.00751641930408536</c:v>
                </c:pt>
                <c:pt idx="55">
                  <c:v>0.00763311516081938</c:v>
                </c:pt>
                <c:pt idx="56">
                  <c:v>0.00768689016744371</c:v>
                </c:pt>
                <c:pt idx="57">
                  <c:v>0.00774089078942992</c:v>
                </c:pt>
                <c:pt idx="58">
                  <c:v>0.00780414146249614</c:v>
                </c:pt>
                <c:pt idx="59">
                  <c:v>0.00783923789405245</c:v>
                </c:pt>
                <c:pt idx="60">
                  <c:v>0.00788069875345387</c:v>
                </c:pt>
                <c:pt idx="61">
                  <c:v>0.00795513477409671</c:v>
                </c:pt>
                <c:pt idx="62">
                  <c:v>0.00798924113522902</c:v>
                </c:pt>
                <c:pt idx="63">
                  <c:v>0.00801358441560842</c:v>
                </c:pt>
                <c:pt idx="64">
                  <c:v>0.00808019662993063</c:v>
                </c:pt>
                <c:pt idx="65">
                  <c:v>0.00811654296608375</c:v>
                </c:pt>
                <c:pt idx="66">
                  <c:v>0.00810657780752203</c:v>
                </c:pt>
                <c:pt idx="67">
                  <c:v>0.00808074506792985</c:v>
                </c:pt>
                <c:pt idx="68">
                  <c:v>0.00796466274573467</c:v>
                </c:pt>
                <c:pt idx="69">
                  <c:v>0.00784153167716196</c:v>
                </c:pt>
                <c:pt idx="70">
                  <c:v>0.00766351935363322</c:v>
                </c:pt>
                <c:pt idx="71">
                  <c:v>0.00734665062048211</c:v>
                </c:pt>
                <c:pt idx="72">
                  <c:v>0.0069505284402874</c:v>
                </c:pt>
                <c:pt idx="73">
                  <c:v>0.00657384412146979</c:v>
                </c:pt>
                <c:pt idx="74">
                  <c:v>0.00619177265494958</c:v>
                </c:pt>
                <c:pt idx="75">
                  <c:v>0.00576325525292387</c:v>
                </c:pt>
                <c:pt idx="76">
                  <c:v>0.00541960060411289</c:v>
                </c:pt>
                <c:pt idx="77">
                  <c:v>0.00516656718213023</c:v>
                </c:pt>
                <c:pt idx="78">
                  <c:v>0.00503560149962019</c:v>
                </c:pt>
                <c:pt idx="79">
                  <c:v>0.00492799442420621</c:v>
                </c:pt>
                <c:pt idx="80">
                  <c:v>0.004833101176563</c:v>
                </c:pt>
                <c:pt idx="81">
                  <c:v>0.00474095923076365</c:v>
                </c:pt>
                <c:pt idx="82">
                  <c:v>0.00467245422861535</c:v>
                </c:pt>
                <c:pt idx="83">
                  <c:v>0.00459182134108592</c:v>
                </c:pt>
                <c:pt idx="84">
                  <c:v>0.00451747264672779</c:v>
                </c:pt>
                <c:pt idx="85">
                  <c:v>0.00450382329334098</c:v>
                </c:pt>
                <c:pt idx="86">
                  <c:v>0.00444788602443911</c:v>
                </c:pt>
                <c:pt idx="87">
                  <c:v>0.00438189711628329</c:v>
                </c:pt>
                <c:pt idx="88">
                  <c:v>0.00430103665537623</c:v>
                </c:pt>
                <c:pt idx="89">
                  <c:v>0.00422632559793768</c:v>
                </c:pt>
                <c:pt idx="90">
                  <c:v>0.00413706139722184</c:v>
                </c:pt>
                <c:pt idx="91">
                  <c:v>0.00402767611259308</c:v>
                </c:pt>
                <c:pt idx="92">
                  <c:v>0.00388635146853297</c:v>
                </c:pt>
                <c:pt idx="93">
                  <c:v>0.00373015758880189</c:v>
                </c:pt>
                <c:pt idx="94">
                  <c:v>0.00363532554675159</c:v>
                </c:pt>
                <c:pt idx="95">
                  <c:v>0.00355021843130712</c:v>
                </c:pt>
                <c:pt idx="96">
                  <c:v>0.00350029363131741</c:v>
                </c:pt>
                <c:pt idx="97">
                  <c:v>0.00348958900901179</c:v>
                </c:pt>
                <c:pt idx="98">
                  <c:v>0.00352776733075624</c:v>
                </c:pt>
                <c:pt idx="99">
                  <c:v>0.00357651699640563</c:v>
                </c:pt>
                <c:pt idx="100">
                  <c:v>0.00359700696161133</c:v>
                </c:pt>
                <c:pt idx="101">
                  <c:v>0.00355878829733438</c:v>
                </c:pt>
                <c:pt idx="102">
                  <c:v>0.00349071108842487</c:v>
                </c:pt>
                <c:pt idx="103">
                  <c:v>0.00341109129816436</c:v>
                </c:pt>
                <c:pt idx="104">
                  <c:v>0.0033628432459733</c:v>
                </c:pt>
                <c:pt idx="105">
                  <c:v>0.00323364632931481</c:v>
                </c:pt>
                <c:pt idx="106">
                  <c:v>0.0030885402437611</c:v>
                </c:pt>
                <c:pt idx="107">
                  <c:v>0.00294439022065642</c:v>
                </c:pt>
                <c:pt idx="108">
                  <c:v>0.00279136488694238</c:v>
                </c:pt>
                <c:pt idx="109">
                  <c:v>0.00264989212696864</c:v>
                </c:pt>
                <c:pt idx="110">
                  <c:v>0.00249069024514647</c:v>
                </c:pt>
                <c:pt idx="111">
                  <c:v>0.00231169538964431</c:v>
                </c:pt>
                <c:pt idx="112">
                  <c:v>0.00220566490729463</c:v>
                </c:pt>
                <c:pt idx="113">
                  <c:v>0.00209048803878497</c:v>
                </c:pt>
                <c:pt idx="114">
                  <c:v>0.00196701893571722</c:v>
                </c:pt>
                <c:pt idx="115">
                  <c:v>0.00186559346240639</c:v>
                </c:pt>
                <c:pt idx="116">
                  <c:v>0.00180518283036584</c:v>
                </c:pt>
                <c:pt idx="117">
                  <c:v>0.00173710589206562</c:v>
                </c:pt>
                <c:pt idx="118">
                  <c:v>0.00170640784417135</c:v>
                </c:pt>
                <c:pt idx="119">
                  <c:v>0.0016968807656716</c:v>
                </c:pt>
                <c:pt idx="120">
                  <c:v>0.0016996688507102</c:v>
                </c:pt>
                <c:pt idx="121">
                  <c:v>0.00171123163987248</c:v>
                </c:pt>
                <c:pt idx="122">
                  <c:v>0.0016968706259352</c:v>
                </c:pt>
                <c:pt idx="123">
                  <c:v>0.00162127103894997</c:v>
                </c:pt>
                <c:pt idx="124">
                  <c:v>0.00157551519517213</c:v>
                </c:pt>
                <c:pt idx="125">
                  <c:v>0.00169657697574048</c:v>
                </c:pt>
                <c:pt idx="126">
                  <c:v>0.00172541821920935</c:v>
                </c:pt>
                <c:pt idx="127">
                  <c:v>0.00170534149411399</c:v>
                </c:pt>
                <c:pt idx="128">
                  <c:v>0.00170831191668218</c:v>
                </c:pt>
                <c:pt idx="129">
                  <c:v>0.00169542980893811</c:v>
                </c:pt>
                <c:pt idx="130">
                  <c:v>0.00169392804252539</c:v>
                </c:pt>
                <c:pt idx="131">
                  <c:v>0.00173632463733856</c:v>
                </c:pt>
                <c:pt idx="132">
                  <c:v>0.00174054570884125</c:v>
                </c:pt>
                <c:pt idx="133">
                  <c:v>0.00172403480921368</c:v>
                </c:pt>
                <c:pt idx="134">
                  <c:v>0.00177648554179477</c:v>
                </c:pt>
                <c:pt idx="135">
                  <c:v>0.00178529023056665</c:v>
                </c:pt>
                <c:pt idx="136">
                  <c:v>0.00177292874939662</c:v>
                </c:pt>
              </c:numCache>
            </c:numRef>
          </c:yVal>
          <c:smooth val="0"/>
        </c:ser>
        <c:dLbls>
          <c:showLegendKey val="0"/>
          <c:showVal val="0"/>
          <c:showCatName val="0"/>
          <c:showSerName val="0"/>
          <c:showPercent val="0"/>
          <c:showBubbleSize val="0"/>
        </c:dLbls>
        <c:axId val="-2141285464"/>
        <c:axId val="-2141277992"/>
      </c:scatterChart>
      <c:valAx>
        <c:axId val="-2141285464"/>
        <c:scaling>
          <c:orientation val="minMax"/>
          <c:max val="700.0"/>
          <c:min val="400.0"/>
        </c:scaling>
        <c:delete val="0"/>
        <c:axPos val="b"/>
        <c:title>
          <c:tx>
            <c:rich>
              <a:bodyPr/>
              <a:lstStyle/>
              <a:p>
                <a:pPr>
                  <a:defRPr sz="1800">
                    <a:latin typeface="Times New Roman"/>
                  </a:defRPr>
                </a:pPr>
                <a:r>
                  <a:rPr lang="en-US" sz="1800">
                    <a:latin typeface="Times New Roman"/>
                  </a:rPr>
                  <a:t>Wavelength (nm)</a:t>
                </a:r>
              </a:p>
            </c:rich>
          </c:tx>
          <c:layout/>
          <c:overlay val="0"/>
        </c:title>
        <c:numFmt formatCode="General" sourceLinked="1"/>
        <c:majorTickMark val="out"/>
        <c:minorTickMark val="none"/>
        <c:tickLblPos val="nextTo"/>
        <c:txPr>
          <a:bodyPr/>
          <a:lstStyle/>
          <a:p>
            <a:pPr>
              <a:defRPr sz="1200" b="1" i="0">
                <a:latin typeface="Times New Roman"/>
              </a:defRPr>
            </a:pPr>
            <a:endParaRPr lang="fr-FR"/>
          </a:p>
        </c:txPr>
        <c:crossAx val="-2141277992"/>
        <c:crosses val="autoZero"/>
        <c:crossBetween val="midCat"/>
      </c:valAx>
      <c:valAx>
        <c:axId val="-2141277992"/>
        <c:scaling>
          <c:orientation val="minMax"/>
        </c:scaling>
        <c:delete val="0"/>
        <c:axPos val="l"/>
        <c:title>
          <c:tx>
            <c:rich>
              <a:bodyPr rot="-5400000" vert="horz"/>
              <a:lstStyle/>
              <a:p>
                <a:pPr>
                  <a:defRPr sz="1800">
                    <a:latin typeface="Times New Roman"/>
                  </a:defRPr>
                </a:pPr>
                <a:r>
                  <a:rPr lang="en-US" sz="1800" dirty="0" err="1">
                    <a:latin typeface="Times New Roman"/>
                  </a:rPr>
                  <a:t>R</a:t>
                </a:r>
                <a:r>
                  <a:rPr lang="en-US" sz="1800" baseline="-25000" dirty="0" err="1">
                    <a:latin typeface="Times New Roman"/>
                  </a:rPr>
                  <a:t>rs</a:t>
                </a:r>
                <a:r>
                  <a:rPr lang="en-US" sz="1800" baseline="0" dirty="0">
                    <a:latin typeface="Times New Roman"/>
                  </a:rPr>
                  <a:t>  (</a:t>
                </a:r>
                <a:r>
                  <a:rPr lang="en-US" sz="1800" baseline="0" dirty="0" smtClean="0">
                    <a:latin typeface="Times New Roman"/>
                  </a:rPr>
                  <a:t>sr</a:t>
                </a:r>
                <a:r>
                  <a:rPr lang="en-US" sz="1800" baseline="30000" dirty="0" smtClean="0">
                    <a:latin typeface="Times New Roman"/>
                  </a:rPr>
                  <a:t>-</a:t>
                </a:r>
                <a:r>
                  <a:rPr lang="en-US" sz="1800" baseline="30000" dirty="0">
                    <a:latin typeface="Times New Roman"/>
                  </a:rPr>
                  <a:t>1</a:t>
                </a:r>
                <a:r>
                  <a:rPr lang="en-US" sz="1800" baseline="0" dirty="0">
                    <a:latin typeface="Times New Roman"/>
                  </a:rPr>
                  <a:t>)</a:t>
                </a:r>
                <a:endParaRPr lang="en-US" sz="1800" dirty="0">
                  <a:latin typeface="Times New Roman"/>
                </a:endParaRPr>
              </a:p>
            </c:rich>
          </c:tx>
          <c:layout/>
          <c:overlay val="0"/>
        </c:title>
        <c:numFmt formatCode="0.00E+00" sourceLinked="1"/>
        <c:majorTickMark val="out"/>
        <c:minorTickMark val="none"/>
        <c:tickLblPos val="nextTo"/>
        <c:txPr>
          <a:bodyPr/>
          <a:lstStyle/>
          <a:p>
            <a:pPr>
              <a:defRPr sz="1200" b="1" i="0">
                <a:latin typeface="Times New Roman"/>
              </a:defRPr>
            </a:pPr>
            <a:endParaRPr lang="fr-FR"/>
          </a:p>
        </c:txPr>
        <c:crossAx val="-2141285464"/>
        <c:crosses val="autoZero"/>
        <c:crossBetween val="midCat"/>
      </c:valAx>
    </c:plotArea>
    <c:legend>
      <c:legendPos val="r"/>
      <c:layout>
        <c:manualLayout>
          <c:xMode val="edge"/>
          <c:yMode val="edge"/>
          <c:x val="0.780168048464641"/>
          <c:y val="0.0541225179732968"/>
          <c:w val="0.177599243856333"/>
          <c:h val="0.126874786032181"/>
        </c:manualLayout>
      </c:layout>
      <c:overlay val="1"/>
      <c:txPr>
        <a:bodyPr/>
        <a:lstStyle/>
        <a:p>
          <a:pPr>
            <a:defRPr sz="1400" b="1" i="0">
              <a:latin typeface="Times New Roman"/>
            </a:defRPr>
          </a:pPr>
          <a:endParaRPr lang="fr-FR"/>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Rrs as a Function of </a:t>
            </a:r>
            <a:r>
              <a:rPr lang="el-GR">
                <a:latin typeface="Times New Roman"/>
                <a:cs typeface="Times New Roman"/>
              </a:rPr>
              <a:t>λ</a:t>
            </a:r>
            <a:r>
              <a:rPr lang="en-US">
                <a:latin typeface="Times New Roman"/>
                <a:cs typeface="Times New Roman"/>
              </a:rPr>
              <a:t> and Mineral</a:t>
            </a:r>
            <a:r>
              <a:rPr lang="en-US" baseline="0">
                <a:latin typeface="Times New Roman"/>
                <a:cs typeface="Times New Roman"/>
              </a:rPr>
              <a:t> Concentration</a:t>
            </a:r>
            <a:endParaRPr lang="en-US"/>
          </a:p>
        </c:rich>
      </c:tx>
      <c:layout/>
      <c:overlay val="0"/>
    </c:title>
    <c:autoTitleDeleted val="0"/>
    <c:plotArea>
      <c:layout/>
      <c:lineChart>
        <c:grouping val="standard"/>
        <c:varyColors val="0"/>
        <c:ser>
          <c:idx val="0"/>
          <c:order val="0"/>
          <c:tx>
            <c:strRef>
              <c:f>Sheet1!$B$1</c:f>
              <c:strCache>
                <c:ptCount val="1"/>
                <c:pt idx="0">
                  <c:v>0</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Sheet1!$B$2:$B$16</c:f>
              <c:numCache>
                <c:formatCode>0.00E+00</c:formatCode>
                <c:ptCount val="15"/>
                <c:pt idx="0">
                  <c:v>0.0082655</c:v>
                </c:pt>
                <c:pt idx="1">
                  <c:v>0.006431</c:v>
                </c:pt>
                <c:pt idx="2">
                  <c:v>0.0062315</c:v>
                </c:pt>
                <c:pt idx="3">
                  <c:v>0.006451</c:v>
                </c:pt>
                <c:pt idx="4">
                  <c:v>0.0071847</c:v>
                </c:pt>
                <c:pt idx="5">
                  <c:v>0.0079867</c:v>
                </c:pt>
                <c:pt idx="6">
                  <c:v>0.0093746</c:v>
                </c:pt>
                <c:pt idx="7">
                  <c:v>0.01075</c:v>
                </c:pt>
                <c:pt idx="8">
                  <c:v>0.011465</c:v>
                </c:pt>
                <c:pt idx="9">
                  <c:v>0.0074922</c:v>
                </c:pt>
                <c:pt idx="10">
                  <c:v>0.0046125</c:v>
                </c:pt>
                <c:pt idx="11">
                  <c:v>0.0038138</c:v>
                </c:pt>
                <c:pt idx="12">
                  <c:v>0.0031125</c:v>
                </c:pt>
                <c:pt idx="13">
                  <c:v>0.0019729</c:v>
                </c:pt>
                <c:pt idx="14">
                  <c:v>0.0021077</c:v>
                </c:pt>
              </c:numCache>
            </c:numRef>
          </c:val>
          <c:smooth val="0"/>
        </c:ser>
        <c:ser>
          <c:idx val="1"/>
          <c:order val="1"/>
          <c:tx>
            <c:strRef>
              <c:f>Sheet1!$C$1</c:f>
              <c:strCache>
                <c:ptCount val="1"/>
                <c:pt idx="0">
                  <c:v>0.25</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Sheet1!$C$2:$C$16</c:f>
              <c:numCache>
                <c:formatCode>0.00E+00</c:formatCode>
                <c:ptCount val="15"/>
                <c:pt idx="0">
                  <c:v>0.0058764</c:v>
                </c:pt>
                <c:pt idx="1">
                  <c:v>0.0047538</c:v>
                </c:pt>
                <c:pt idx="2">
                  <c:v>0.004413</c:v>
                </c:pt>
                <c:pt idx="3">
                  <c:v>0.0044147</c:v>
                </c:pt>
                <c:pt idx="4">
                  <c:v>0.0045529</c:v>
                </c:pt>
                <c:pt idx="5">
                  <c:v>0.0041151</c:v>
                </c:pt>
                <c:pt idx="6">
                  <c:v>0.004044</c:v>
                </c:pt>
                <c:pt idx="7">
                  <c:v>0.0037891</c:v>
                </c:pt>
                <c:pt idx="8">
                  <c:v>0.0034049</c:v>
                </c:pt>
                <c:pt idx="9">
                  <c:v>0.001843</c:v>
                </c:pt>
                <c:pt idx="10">
                  <c:v>0.00096898</c:v>
                </c:pt>
                <c:pt idx="11">
                  <c:v>0.00081915</c:v>
                </c:pt>
                <c:pt idx="12">
                  <c:v>0.00066613</c:v>
                </c:pt>
                <c:pt idx="13">
                  <c:v>0.00045364</c:v>
                </c:pt>
                <c:pt idx="14">
                  <c:v>0.00041817</c:v>
                </c:pt>
              </c:numCache>
            </c:numRef>
          </c:val>
          <c:smooth val="0"/>
        </c:ser>
        <c:ser>
          <c:idx val="2"/>
          <c:order val="2"/>
          <c:tx>
            <c:strRef>
              <c:f>Sheet1!$D$1</c:f>
              <c:strCache>
                <c:ptCount val="1"/>
                <c:pt idx="0">
                  <c:v>0.5</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Sheet1!$D$2:$D$16</c:f>
              <c:numCache>
                <c:formatCode>0.00E+00</c:formatCode>
                <c:ptCount val="15"/>
                <c:pt idx="0">
                  <c:v>0.0063241</c:v>
                </c:pt>
                <c:pt idx="1">
                  <c:v>0.0050938</c:v>
                </c:pt>
                <c:pt idx="2">
                  <c:v>0.0047729</c:v>
                </c:pt>
                <c:pt idx="3">
                  <c:v>0.004813</c:v>
                </c:pt>
                <c:pt idx="4">
                  <c:v>0.0050379</c:v>
                </c:pt>
                <c:pt idx="5">
                  <c:v>0.0047062</c:v>
                </c:pt>
                <c:pt idx="6">
                  <c:v>0.0047469</c:v>
                </c:pt>
                <c:pt idx="7">
                  <c:v>0.0045637</c:v>
                </c:pt>
                <c:pt idx="8">
                  <c:v>0.0041807</c:v>
                </c:pt>
                <c:pt idx="9">
                  <c:v>0.0022953</c:v>
                </c:pt>
                <c:pt idx="10">
                  <c:v>0.0012205</c:v>
                </c:pt>
                <c:pt idx="11">
                  <c:v>0.0010317</c:v>
                </c:pt>
                <c:pt idx="12">
                  <c:v>0.00084039</c:v>
                </c:pt>
                <c:pt idx="13">
                  <c:v>0.00056963</c:v>
                </c:pt>
                <c:pt idx="14">
                  <c:v>0.00053179</c:v>
                </c:pt>
              </c:numCache>
            </c:numRef>
          </c:val>
          <c:smooth val="0"/>
        </c:ser>
        <c:ser>
          <c:idx val="3"/>
          <c:order val="3"/>
          <c:tx>
            <c:strRef>
              <c:f>Sheet1!$E$1</c:f>
              <c:strCache>
                <c:ptCount val="1"/>
                <c:pt idx="0">
                  <c:v>1</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Sheet1!$E$2:$E$16</c:f>
              <c:numCache>
                <c:formatCode>0.00E+00</c:formatCode>
                <c:ptCount val="15"/>
                <c:pt idx="0">
                  <c:v>0.0068328</c:v>
                </c:pt>
                <c:pt idx="1">
                  <c:v>0.0054682</c:v>
                </c:pt>
                <c:pt idx="2">
                  <c:v>0.0051724</c:v>
                </c:pt>
                <c:pt idx="3">
                  <c:v>0.0052567</c:v>
                </c:pt>
                <c:pt idx="4">
                  <c:v>0.005591</c:v>
                </c:pt>
                <c:pt idx="5">
                  <c:v>0.0054308</c:v>
                </c:pt>
                <c:pt idx="6">
                  <c:v>0.0056537</c:v>
                </c:pt>
                <c:pt idx="7">
                  <c:v>0.0056172</c:v>
                </c:pt>
                <c:pt idx="8">
                  <c:v>0.0052783</c:v>
                </c:pt>
                <c:pt idx="9">
                  <c:v>0.00296</c:v>
                </c:pt>
                <c:pt idx="10">
                  <c:v>0.0015992</c:v>
                </c:pt>
                <c:pt idx="11">
                  <c:v>0.00135</c:v>
                </c:pt>
                <c:pt idx="12">
                  <c:v>0.0011009</c:v>
                </c:pt>
                <c:pt idx="13">
                  <c:v>0.00074055</c:v>
                </c:pt>
                <c:pt idx="14">
                  <c:v>0.0007033</c:v>
                </c:pt>
              </c:numCache>
            </c:numRef>
          </c:val>
          <c:smooth val="0"/>
        </c:ser>
        <c:ser>
          <c:idx val="4"/>
          <c:order val="4"/>
          <c:tx>
            <c:strRef>
              <c:f>Sheet1!$F$1</c:f>
              <c:strCache>
                <c:ptCount val="1"/>
                <c:pt idx="0">
                  <c:v>2</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Sheet1!$F$2:$F$16</c:f>
              <c:numCache>
                <c:formatCode>0.00E+00</c:formatCode>
                <c:ptCount val="15"/>
                <c:pt idx="0">
                  <c:v>0.0073517</c:v>
                </c:pt>
                <c:pt idx="1">
                  <c:v>0.0058357</c:v>
                </c:pt>
                <c:pt idx="2">
                  <c:v>0.005569</c:v>
                </c:pt>
                <c:pt idx="3">
                  <c:v>0.0056994</c:v>
                </c:pt>
                <c:pt idx="4">
                  <c:v>0.0061586</c:v>
                </c:pt>
                <c:pt idx="5">
                  <c:v>0.0062426</c:v>
                </c:pt>
                <c:pt idx="6">
                  <c:v>0.0067362</c:v>
                </c:pt>
                <c:pt idx="7">
                  <c:v>0.0069635</c:v>
                </c:pt>
                <c:pt idx="8">
                  <c:v>0.0067579</c:v>
                </c:pt>
                <c:pt idx="9">
                  <c:v>0.0039106</c:v>
                </c:pt>
                <c:pt idx="10">
                  <c:v>0.0021632</c:v>
                </c:pt>
                <c:pt idx="11">
                  <c:v>0.0018199</c:v>
                </c:pt>
                <c:pt idx="12">
                  <c:v>0.001485</c:v>
                </c:pt>
                <c:pt idx="13">
                  <c:v>0.00098738</c:v>
                </c:pt>
                <c:pt idx="14">
                  <c:v>0.00095999</c:v>
                </c:pt>
              </c:numCache>
            </c:numRef>
          </c:val>
          <c:smooth val="0"/>
        </c:ser>
        <c:ser>
          <c:idx val="5"/>
          <c:order val="5"/>
          <c:tx>
            <c:strRef>
              <c:f>Sheet1!$G$1</c:f>
              <c:strCache>
                <c:ptCount val="1"/>
                <c:pt idx="0">
                  <c:v>5</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Sheet1!$G$2:$G$16</c:f>
              <c:numCache>
                <c:formatCode>0.00E+00</c:formatCode>
                <c:ptCount val="15"/>
                <c:pt idx="0">
                  <c:v>0.0079465</c:v>
                </c:pt>
                <c:pt idx="1">
                  <c:v>0.0062342</c:v>
                </c:pt>
                <c:pt idx="2">
                  <c:v>0.0060073</c:v>
                </c:pt>
                <c:pt idx="3">
                  <c:v>0.0061934</c:v>
                </c:pt>
                <c:pt idx="4">
                  <c:v>0.006819</c:v>
                </c:pt>
                <c:pt idx="5">
                  <c:v>0.0073064</c:v>
                </c:pt>
                <c:pt idx="6">
                  <c:v>0.0082835</c:v>
                </c:pt>
                <c:pt idx="7">
                  <c:v>0.0090832</c:v>
                </c:pt>
                <c:pt idx="8">
                  <c:v>0.009284</c:v>
                </c:pt>
                <c:pt idx="9">
                  <c:v>0.0057118</c:v>
                </c:pt>
                <c:pt idx="10">
                  <c:v>0.0033215</c:v>
                </c:pt>
                <c:pt idx="11">
                  <c:v>0.0027714</c:v>
                </c:pt>
                <c:pt idx="12">
                  <c:v>0.0022615</c:v>
                </c:pt>
                <c:pt idx="13">
                  <c:v>0.0014691</c:v>
                </c:pt>
                <c:pt idx="14">
                  <c:v>0.0014945</c:v>
                </c:pt>
              </c:numCache>
            </c:numRef>
          </c:val>
          <c:smooth val="0"/>
        </c:ser>
        <c:ser>
          <c:idx val="6"/>
          <c:order val="6"/>
          <c:tx>
            <c:strRef>
              <c:f>Sheet1!$H$1</c:f>
              <c:strCache>
                <c:ptCount val="1"/>
                <c:pt idx="0">
                  <c:v>10</c:v>
                </c:pt>
              </c:strCache>
            </c:strRef>
          </c:tx>
          <c:marker>
            <c:symbol val="none"/>
          </c:marker>
          <c:cat>
            <c:numRef>
              <c:f>Sheet1!$A$2:$A$16</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Sheet1!$H$2:$H$16</c:f>
              <c:numCache>
                <c:formatCode>0.00E+00</c:formatCode>
                <c:ptCount val="15"/>
                <c:pt idx="0">
                  <c:v>0.0082655</c:v>
                </c:pt>
                <c:pt idx="1">
                  <c:v>0.006431</c:v>
                </c:pt>
                <c:pt idx="2">
                  <c:v>0.0062315</c:v>
                </c:pt>
                <c:pt idx="3">
                  <c:v>0.006451</c:v>
                </c:pt>
                <c:pt idx="4">
                  <c:v>0.0071847</c:v>
                </c:pt>
                <c:pt idx="5">
                  <c:v>0.0079867</c:v>
                </c:pt>
                <c:pt idx="6">
                  <c:v>0.0093746</c:v>
                </c:pt>
                <c:pt idx="7">
                  <c:v>0.01075</c:v>
                </c:pt>
                <c:pt idx="8">
                  <c:v>0.011465</c:v>
                </c:pt>
                <c:pt idx="9">
                  <c:v>0.0074922</c:v>
                </c:pt>
                <c:pt idx="10">
                  <c:v>0.0046125</c:v>
                </c:pt>
                <c:pt idx="11">
                  <c:v>0.0038138</c:v>
                </c:pt>
                <c:pt idx="12">
                  <c:v>0.0031125</c:v>
                </c:pt>
                <c:pt idx="13">
                  <c:v>0.0019729</c:v>
                </c:pt>
                <c:pt idx="14">
                  <c:v>0.0021077</c:v>
                </c:pt>
              </c:numCache>
            </c:numRef>
          </c:val>
          <c:smooth val="0"/>
        </c:ser>
        <c:dLbls>
          <c:showLegendKey val="0"/>
          <c:showVal val="0"/>
          <c:showCatName val="0"/>
          <c:showSerName val="0"/>
          <c:showPercent val="0"/>
          <c:showBubbleSize val="0"/>
        </c:dLbls>
        <c:marker val="1"/>
        <c:smooth val="0"/>
        <c:axId val="2090505960"/>
        <c:axId val="-2141323640"/>
      </c:lineChart>
      <c:catAx>
        <c:axId val="2090505960"/>
        <c:scaling>
          <c:orientation val="minMax"/>
        </c:scaling>
        <c:delete val="0"/>
        <c:axPos val="b"/>
        <c:title>
          <c:tx>
            <c:rich>
              <a:bodyPr/>
              <a:lstStyle/>
              <a:p>
                <a:pPr>
                  <a:defRPr sz="1200"/>
                </a:pPr>
                <a:r>
                  <a:rPr lang="en-US" sz="1200"/>
                  <a:t> Wavelength (</a:t>
                </a:r>
                <a:r>
                  <a:rPr lang="el-GR" sz="1200"/>
                  <a:t>λ</a:t>
                </a:r>
                <a:r>
                  <a:rPr lang="en-US" sz="1200"/>
                  <a:t>)</a:t>
                </a:r>
              </a:p>
            </c:rich>
          </c:tx>
          <c:layout/>
          <c:overlay val="0"/>
        </c:title>
        <c:numFmt formatCode="General" sourceLinked="1"/>
        <c:majorTickMark val="out"/>
        <c:minorTickMark val="none"/>
        <c:tickLblPos val="nextTo"/>
        <c:txPr>
          <a:bodyPr/>
          <a:lstStyle/>
          <a:p>
            <a:pPr>
              <a:defRPr sz="1200"/>
            </a:pPr>
            <a:endParaRPr lang="fr-FR"/>
          </a:p>
        </c:txPr>
        <c:crossAx val="-2141323640"/>
        <c:crosses val="autoZero"/>
        <c:auto val="1"/>
        <c:lblAlgn val="ctr"/>
        <c:lblOffset val="100"/>
        <c:tickLblSkip val="1"/>
        <c:noMultiLvlLbl val="0"/>
      </c:catAx>
      <c:valAx>
        <c:axId val="-2141323640"/>
        <c:scaling>
          <c:orientation val="minMax"/>
        </c:scaling>
        <c:delete val="0"/>
        <c:axPos val="l"/>
        <c:majorGridlines/>
        <c:title>
          <c:tx>
            <c:rich>
              <a:bodyPr rot="-5400000" vert="horz"/>
              <a:lstStyle/>
              <a:p>
                <a:pPr>
                  <a:defRPr sz="1200"/>
                </a:pPr>
                <a:r>
                  <a:rPr lang="en-US" sz="1200"/>
                  <a:t>Rrs (1/sr)</a:t>
                </a:r>
              </a:p>
            </c:rich>
          </c:tx>
          <c:layout/>
          <c:overlay val="0"/>
        </c:title>
        <c:numFmt formatCode="0.00E+00" sourceLinked="1"/>
        <c:majorTickMark val="out"/>
        <c:minorTickMark val="none"/>
        <c:tickLblPos val="nextTo"/>
        <c:txPr>
          <a:bodyPr/>
          <a:lstStyle/>
          <a:p>
            <a:pPr>
              <a:defRPr sz="1200"/>
            </a:pPr>
            <a:endParaRPr lang="fr-FR"/>
          </a:p>
        </c:txPr>
        <c:crossAx val="2090505960"/>
        <c:crosses val="autoZero"/>
        <c:crossBetween val="between"/>
      </c:valAx>
    </c:plotArea>
    <c:legend>
      <c:legendPos val="r"/>
      <c:layout/>
      <c:overlay val="0"/>
      <c:txPr>
        <a:bodyPr/>
        <a:lstStyle/>
        <a:p>
          <a:pPr>
            <a:defRPr sz="1200"/>
          </a:pPr>
          <a:endParaRPr lang="fr-FR"/>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R</a:t>
            </a:r>
            <a:r>
              <a:rPr lang="en-US" baseline="-25000" dirty="0" err="1"/>
              <a:t>rs</a:t>
            </a:r>
            <a:r>
              <a:rPr lang="en-US" dirty="0"/>
              <a:t> vs. Wavelength</a:t>
            </a:r>
          </a:p>
        </c:rich>
      </c:tx>
      <c:layout>
        <c:manualLayout>
          <c:xMode val="edge"/>
          <c:yMode val="edge"/>
          <c:x val="0.525454146801285"/>
          <c:y val="0.0376068477304927"/>
        </c:manualLayout>
      </c:layout>
      <c:overlay val="1"/>
    </c:title>
    <c:autoTitleDeleted val="0"/>
    <c:plotArea>
      <c:layout/>
      <c:lineChart>
        <c:grouping val="standard"/>
        <c:varyColors val="0"/>
        <c:ser>
          <c:idx val="0"/>
          <c:order val="0"/>
          <c:tx>
            <c:v>5m</c:v>
          </c:tx>
          <c:marker>
            <c:symbol val="none"/>
          </c:marker>
          <c:cat>
            <c:numRef>
              <c:f>'5'!$A$5:$A$19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'5'!$B$5:$B$19</c:f>
              <c:numCache>
                <c:formatCode>0.00E+00</c:formatCode>
                <c:ptCount val="15"/>
                <c:pt idx="0">
                  <c:v>0.022597</c:v>
                </c:pt>
                <c:pt idx="1">
                  <c:v>0.027147</c:v>
                </c:pt>
                <c:pt idx="2">
                  <c:v>0.031401</c:v>
                </c:pt>
                <c:pt idx="3">
                  <c:v>0.036859</c:v>
                </c:pt>
                <c:pt idx="4">
                  <c:v>0.041373</c:v>
                </c:pt>
                <c:pt idx="5">
                  <c:v>0.038544</c:v>
                </c:pt>
                <c:pt idx="6">
                  <c:v>0.037458</c:v>
                </c:pt>
                <c:pt idx="7">
                  <c:v>0.036635</c:v>
                </c:pt>
                <c:pt idx="8">
                  <c:v>0.034433</c:v>
                </c:pt>
                <c:pt idx="9">
                  <c:v>0.017845</c:v>
                </c:pt>
                <c:pt idx="10">
                  <c:v>0.0048745</c:v>
                </c:pt>
                <c:pt idx="11">
                  <c:v>0.0038613</c:v>
                </c:pt>
                <c:pt idx="12">
                  <c:v>0.0024642</c:v>
                </c:pt>
                <c:pt idx="13">
                  <c:v>0.00095351</c:v>
                </c:pt>
                <c:pt idx="14">
                  <c:v>0.00049419</c:v>
                </c:pt>
              </c:numCache>
            </c:numRef>
          </c:val>
          <c:smooth val="0"/>
        </c:ser>
        <c:ser>
          <c:idx val="1"/>
          <c:order val="1"/>
          <c:tx>
            <c:v>10m</c:v>
          </c:tx>
          <c:marker>
            <c:symbol val="none"/>
          </c:marker>
          <c:cat>
            <c:numRef>
              <c:f>'5'!$A$5:$A$19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'10'!$B$5:$B$19</c:f>
              <c:numCache>
                <c:formatCode>0.00E+00</c:formatCode>
                <c:ptCount val="15"/>
                <c:pt idx="0">
                  <c:v>0.010914</c:v>
                </c:pt>
                <c:pt idx="1">
                  <c:v>0.013892</c:v>
                </c:pt>
                <c:pt idx="2">
                  <c:v>0.016689</c:v>
                </c:pt>
                <c:pt idx="3">
                  <c:v>0.020886</c:v>
                </c:pt>
                <c:pt idx="4">
                  <c:v>0.02437</c:v>
                </c:pt>
                <c:pt idx="5">
                  <c:v>0.020316</c:v>
                </c:pt>
                <c:pt idx="6">
                  <c:v>0.018251</c:v>
                </c:pt>
                <c:pt idx="7">
                  <c:v>0.016525</c:v>
                </c:pt>
                <c:pt idx="8">
                  <c:v>0.013951</c:v>
                </c:pt>
                <c:pt idx="9">
                  <c:v>0.0039795</c:v>
                </c:pt>
                <c:pt idx="10">
                  <c:v>0.00051179</c:v>
                </c:pt>
                <c:pt idx="11">
                  <c:v>0.00037446</c:v>
                </c:pt>
                <c:pt idx="12">
                  <c:v>0.00023966</c:v>
                </c:pt>
                <c:pt idx="13">
                  <c:v>0.00013744</c:v>
                </c:pt>
                <c:pt idx="14">
                  <c:v>0.00010643</c:v>
                </c:pt>
              </c:numCache>
            </c:numRef>
          </c:val>
          <c:smooth val="0"/>
        </c:ser>
        <c:ser>
          <c:idx val="2"/>
          <c:order val="2"/>
          <c:tx>
            <c:v>20m</c:v>
          </c:tx>
          <c:marker>
            <c:symbol val="none"/>
          </c:marker>
          <c:cat>
            <c:numRef>
              <c:f>'5'!$A$5:$A$19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'20'!$B$5:$B$19</c:f>
              <c:numCache>
                <c:formatCode>0.00E+00</c:formatCode>
                <c:ptCount val="15"/>
                <c:pt idx="0">
                  <c:v>0.0044685</c:v>
                </c:pt>
                <c:pt idx="1">
                  <c:v>0.0053534</c:v>
                </c:pt>
                <c:pt idx="2">
                  <c:v>0.0062511</c:v>
                </c:pt>
                <c:pt idx="3">
                  <c:v>0.0081282</c:v>
                </c:pt>
                <c:pt idx="4">
                  <c:v>0.0097997</c:v>
                </c:pt>
                <c:pt idx="5">
                  <c:v>0.0068004</c:v>
                </c:pt>
                <c:pt idx="6">
                  <c:v>0.0053394</c:v>
                </c:pt>
                <c:pt idx="7">
                  <c:v>0.0042491</c:v>
                </c:pt>
                <c:pt idx="8">
                  <c:v>0.0030508</c:v>
                </c:pt>
                <c:pt idx="9">
                  <c:v>0.0006974</c:v>
                </c:pt>
                <c:pt idx="10">
                  <c:v>0.00027684</c:v>
                </c:pt>
                <c:pt idx="11">
                  <c:v>0.00023206</c:v>
                </c:pt>
                <c:pt idx="12">
                  <c:v>0.00018488</c:v>
                </c:pt>
                <c:pt idx="13">
                  <c:v>0.00013043</c:v>
                </c:pt>
                <c:pt idx="14">
                  <c:v>0.0001049</c:v>
                </c:pt>
              </c:numCache>
            </c:numRef>
          </c:val>
          <c:smooth val="0"/>
        </c:ser>
        <c:ser>
          <c:idx val="3"/>
          <c:order val="3"/>
          <c:tx>
            <c:v>30m</c:v>
          </c:tx>
          <c:marker>
            <c:symbol val="none"/>
          </c:marker>
          <c:cat>
            <c:numRef>
              <c:f>'5'!$A$5:$A$19</c:f>
              <c:numCache>
                <c:formatCode>General</c:formatCode>
                <c:ptCount val="15"/>
                <c:pt idx="0">
                  <c:v>410.0</c:v>
                </c:pt>
                <c:pt idx="1">
                  <c:v>430.0</c:v>
                </c:pt>
                <c:pt idx="2">
                  <c:v>450.0</c:v>
                </c:pt>
                <c:pt idx="3">
                  <c:v>470.0</c:v>
                </c:pt>
                <c:pt idx="4">
                  <c:v>490.0</c:v>
                </c:pt>
                <c:pt idx="5">
                  <c:v>510.0</c:v>
                </c:pt>
                <c:pt idx="6">
                  <c:v>530.0</c:v>
                </c:pt>
                <c:pt idx="7">
                  <c:v>550.0</c:v>
                </c:pt>
                <c:pt idx="8">
                  <c:v>570.0</c:v>
                </c:pt>
                <c:pt idx="9">
                  <c:v>590.0</c:v>
                </c:pt>
                <c:pt idx="10">
                  <c:v>610.0</c:v>
                </c:pt>
                <c:pt idx="11">
                  <c:v>630.0</c:v>
                </c:pt>
                <c:pt idx="12">
                  <c:v>650.0</c:v>
                </c:pt>
                <c:pt idx="13">
                  <c:v>670.0</c:v>
                </c:pt>
                <c:pt idx="14">
                  <c:v>690.0</c:v>
                </c:pt>
              </c:numCache>
            </c:numRef>
          </c:cat>
          <c:val>
            <c:numRef>
              <c:f>'30'!$B$5:$B$19</c:f>
              <c:numCache>
                <c:formatCode>0.00E+00</c:formatCode>
                <c:ptCount val="15"/>
                <c:pt idx="0">
                  <c:v>0.0034738</c:v>
                </c:pt>
                <c:pt idx="1">
                  <c:v>0.0036556</c:v>
                </c:pt>
                <c:pt idx="2">
                  <c:v>0.003816</c:v>
                </c:pt>
                <c:pt idx="3">
                  <c:v>0.0045159</c:v>
                </c:pt>
                <c:pt idx="4">
                  <c:v>0.0051594</c:v>
                </c:pt>
                <c:pt idx="5">
                  <c:v>0.003348</c:v>
                </c:pt>
                <c:pt idx="6">
                  <c:v>0.0025008</c:v>
                </c:pt>
                <c:pt idx="7">
                  <c:v>0.0019272</c:v>
                </c:pt>
                <c:pt idx="8">
                  <c:v>0.0013958</c:v>
                </c:pt>
                <c:pt idx="9">
                  <c:v>0.00057064</c:v>
                </c:pt>
                <c:pt idx="10">
                  <c:v>0.00027621</c:v>
                </c:pt>
                <c:pt idx="11">
                  <c:v>0.00023184</c:v>
                </c:pt>
                <c:pt idx="12">
                  <c:v>0.00018485</c:v>
                </c:pt>
                <c:pt idx="13">
                  <c:v>0.00013043</c:v>
                </c:pt>
                <c:pt idx="14">
                  <c:v>0.0001049</c:v>
                </c:pt>
              </c:numCache>
            </c:numRef>
          </c:val>
          <c:smooth val="0"/>
        </c:ser>
        <c:ser>
          <c:idx val="4"/>
          <c:order val="4"/>
          <c:tx>
            <c:v>30m_infinite</c:v>
          </c:tx>
          <c:marker>
            <c:symbol val="none"/>
          </c:marker>
          <c:val>
            <c:numRef>
              <c:f>'30infinite'!$B$5:$B$19</c:f>
              <c:numCache>
                <c:formatCode>0.00E+00</c:formatCode>
                <c:ptCount val="15"/>
                <c:pt idx="0">
                  <c:v>0.0033004</c:v>
                </c:pt>
                <c:pt idx="1">
                  <c:v>0.0032522</c:v>
                </c:pt>
                <c:pt idx="2">
                  <c:v>0.0031046</c:v>
                </c:pt>
                <c:pt idx="3">
                  <c:v>0.0031403</c:v>
                </c:pt>
                <c:pt idx="4">
                  <c:v>0.0030571</c:v>
                </c:pt>
                <c:pt idx="5">
                  <c:v>0.0021996</c:v>
                </c:pt>
                <c:pt idx="6">
                  <c:v>0.0017239</c:v>
                </c:pt>
                <c:pt idx="7">
                  <c:v>0.001401</c:v>
                </c:pt>
                <c:pt idx="8">
                  <c:v>0.0011077</c:v>
                </c:pt>
                <c:pt idx="9">
                  <c:v>0.00056566</c:v>
                </c:pt>
                <c:pt idx="10">
                  <c:v>0.00027621</c:v>
                </c:pt>
                <c:pt idx="11">
                  <c:v>0.00023184</c:v>
                </c:pt>
                <c:pt idx="12">
                  <c:v>0.00018485</c:v>
                </c:pt>
                <c:pt idx="13">
                  <c:v>0.00013043</c:v>
                </c:pt>
                <c:pt idx="14">
                  <c:v>0.0001049</c:v>
                </c:pt>
              </c:numCache>
            </c:numRef>
          </c:val>
          <c:smooth val="0"/>
        </c:ser>
        <c:dLbls>
          <c:showLegendKey val="0"/>
          <c:showVal val="0"/>
          <c:showCatName val="0"/>
          <c:showSerName val="0"/>
          <c:showPercent val="0"/>
          <c:showBubbleSize val="0"/>
        </c:dLbls>
        <c:marker val="1"/>
        <c:smooth val="0"/>
        <c:axId val="2090592712"/>
        <c:axId val="2089880392"/>
      </c:lineChart>
      <c:catAx>
        <c:axId val="2090592712"/>
        <c:scaling>
          <c:orientation val="minMax"/>
        </c:scaling>
        <c:delete val="0"/>
        <c:axPos val="b"/>
        <c:title>
          <c:tx>
            <c:rich>
              <a:bodyPr/>
              <a:lstStyle/>
              <a:p>
                <a:pPr>
                  <a:defRPr sz="1200"/>
                </a:pPr>
                <a:r>
                  <a:rPr lang="en-US" sz="1200"/>
                  <a:t>Wavelength</a:t>
                </a:r>
                <a:r>
                  <a:rPr lang="en-US" sz="1200" baseline="0"/>
                  <a:t> (nm)</a:t>
                </a:r>
                <a:endParaRPr lang="en-US" sz="1200"/>
              </a:p>
            </c:rich>
          </c:tx>
          <c:layout/>
          <c:overlay val="0"/>
        </c:title>
        <c:numFmt formatCode="General" sourceLinked="1"/>
        <c:majorTickMark val="out"/>
        <c:minorTickMark val="none"/>
        <c:tickLblPos val="nextTo"/>
        <c:txPr>
          <a:bodyPr/>
          <a:lstStyle/>
          <a:p>
            <a:pPr>
              <a:defRPr sz="1200"/>
            </a:pPr>
            <a:endParaRPr lang="fr-FR"/>
          </a:p>
        </c:txPr>
        <c:crossAx val="2089880392"/>
        <c:crosses val="autoZero"/>
        <c:auto val="1"/>
        <c:lblAlgn val="ctr"/>
        <c:lblOffset val="100"/>
        <c:noMultiLvlLbl val="0"/>
      </c:catAx>
      <c:valAx>
        <c:axId val="2089880392"/>
        <c:scaling>
          <c:orientation val="minMax"/>
        </c:scaling>
        <c:delete val="0"/>
        <c:axPos val="l"/>
        <c:majorGridlines/>
        <c:title>
          <c:tx>
            <c:rich>
              <a:bodyPr rot="-5400000" vert="horz"/>
              <a:lstStyle/>
              <a:p>
                <a:pPr>
                  <a:defRPr sz="1200"/>
                </a:pPr>
                <a:r>
                  <a:rPr lang="en-US" sz="1200" dirty="0" err="1"/>
                  <a:t>Rrs</a:t>
                </a:r>
                <a:r>
                  <a:rPr lang="en-US" sz="1200" dirty="0"/>
                  <a:t> </a:t>
                </a:r>
                <a:r>
                  <a:rPr lang="en-US" sz="1200" dirty="0" smtClean="0"/>
                  <a:t>(1/</a:t>
                </a:r>
                <a:r>
                  <a:rPr lang="en-US" sz="1200" dirty="0" err="1" smtClean="0"/>
                  <a:t>sr</a:t>
                </a:r>
                <a:r>
                  <a:rPr lang="en-US" sz="1200" dirty="0" smtClean="0"/>
                  <a:t>)</a:t>
                </a:r>
                <a:endParaRPr lang="en-US" sz="1200" dirty="0"/>
              </a:p>
            </c:rich>
          </c:tx>
          <c:layout/>
          <c:overlay val="0"/>
        </c:title>
        <c:numFmt formatCode="0.00E+00" sourceLinked="1"/>
        <c:majorTickMark val="out"/>
        <c:minorTickMark val="none"/>
        <c:tickLblPos val="nextTo"/>
        <c:txPr>
          <a:bodyPr/>
          <a:lstStyle/>
          <a:p>
            <a:pPr>
              <a:defRPr sz="1200"/>
            </a:pPr>
            <a:endParaRPr lang="fr-FR"/>
          </a:p>
        </c:txPr>
        <c:crossAx val="2090592712"/>
        <c:crosses val="autoZero"/>
        <c:crossBetween val="between"/>
      </c:valAx>
    </c:plotArea>
    <c:legend>
      <c:legendPos val="r"/>
      <c:layout/>
      <c:overlay val="0"/>
      <c:txPr>
        <a:bodyPr/>
        <a:lstStyle/>
        <a:p>
          <a:pPr>
            <a:defRPr sz="12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Rrs comparison between Classic and New Case 1 IOP Models</a:t>
            </a:r>
          </a:p>
        </c:rich>
      </c:tx>
      <c:layout/>
      <c:overlay val="0"/>
      <c:spPr>
        <a:noFill/>
        <a:ln>
          <a:noFill/>
        </a:ln>
        <a:effectLst/>
      </c:spPr>
    </c:title>
    <c:autoTitleDeleted val="0"/>
    <c:plotArea>
      <c:layout>
        <c:manualLayout>
          <c:layoutTarget val="inner"/>
          <c:xMode val="edge"/>
          <c:yMode val="edge"/>
          <c:x val="0.182916354205724"/>
          <c:y val="0.204537037037037"/>
          <c:w val="0.781417010373703"/>
          <c:h val="0.533965806357539"/>
        </c:manualLayout>
      </c:layout>
      <c:lineChart>
        <c:grouping val="standard"/>
        <c:varyColors val="0"/>
        <c:ser>
          <c:idx val="0"/>
          <c:order val="0"/>
          <c:tx>
            <c:strRef>
              <c:f>'Ex1'!$T$4</c:f>
              <c:strCache>
                <c:ptCount val="1"/>
                <c:pt idx="0">
                  <c:v>Classic</c:v>
                </c:pt>
              </c:strCache>
            </c:strRef>
          </c:tx>
          <c:spPr>
            <a:ln w="28575" cap="rnd">
              <a:solidFill>
                <a:schemeClr val="accent1"/>
              </a:solidFill>
              <a:round/>
            </a:ln>
            <a:effectLst/>
          </c:spPr>
          <c:marker>
            <c:symbol val="none"/>
          </c:marker>
          <c:cat>
            <c:numRef>
              <c:f>'Ex1'!$S$5:$S$39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'Ex1'!$T$5:$T$39</c:f>
              <c:numCache>
                <c:formatCode>General</c:formatCode>
                <c:ptCount val="35"/>
                <c:pt idx="0">
                  <c:v>0.0059568</c:v>
                </c:pt>
                <c:pt idx="1">
                  <c:v>0.0054144</c:v>
                </c:pt>
                <c:pt idx="2">
                  <c:v>0.0049906</c:v>
                </c:pt>
                <c:pt idx="3">
                  <c:v>0.0045257</c:v>
                </c:pt>
                <c:pt idx="4">
                  <c:v>0.0042686</c:v>
                </c:pt>
                <c:pt idx="5">
                  <c:v>0.0040988</c:v>
                </c:pt>
                <c:pt idx="6">
                  <c:v>0.0040636</c:v>
                </c:pt>
                <c:pt idx="7">
                  <c:v>0.0040646</c:v>
                </c:pt>
                <c:pt idx="8">
                  <c:v>0.0039502</c:v>
                </c:pt>
                <c:pt idx="9">
                  <c:v>0.0037299</c:v>
                </c:pt>
                <c:pt idx="10">
                  <c:v>0.0032832</c:v>
                </c:pt>
                <c:pt idx="11">
                  <c:v>0.0026351</c:v>
                </c:pt>
                <c:pt idx="12">
                  <c:v>0.0026031</c:v>
                </c:pt>
                <c:pt idx="13">
                  <c:v>0.0024791</c:v>
                </c:pt>
                <c:pt idx="14">
                  <c:v>0.002272</c:v>
                </c:pt>
                <c:pt idx="15">
                  <c:v>0.0020008</c:v>
                </c:pt>
                <c:pt idx="16">
                  <c:v>0.0018625</c:v>
                </c:pt>
                <c:pt idx="17">
                  <c:v>0.0015005</c:v>
                </c:pt>
                <c:pt idx="18">
                  <c:v>0.0009911</c:v>
                </c:pt>
                <c:pt idx="19">
                  <c:v>0.00061159</c:v>
                </c:pt>
                <c:pt idx="20">
                  <c:v>0.000365</c:v>
                </c:pt>
                <c:pt idx="21">
                  <c:v>0.00033597</c:v>
                </c:pt>
                <c:pt idx="22">
                  <c:v>0.00030228</c:v>
                </c:pt>
                <c:pt idx="23">
                  <c:v>0.00027185</c:v>
                </c:pt>
                <c:pt idx="24">
                  <c:v>0.00024288</c:v>
                </c:pt>
                <c:pt idx="25">
                  <c:v>0.00020963</c:v>
                </c:pt>
                <c:pt idx="26">
                  <c:v>0.00020901</c:v>
                </c:pt>
                <c:pt idx="27">
                  <c:v>0.00029993</c:v>
                </c:pt>
                <c:pt idx="28">
                  <c:v>0.00036442</c:v>
                </c:pt>
                <c:pt idx="29">
                  <c:v>0.00025264</c:v>
                </c:pt>
                <c:pt idx="30">
                  <c:v>0.00011919</c:v>
                </c:pt>
                <c:pt idx="31">
                  <c:v>6.2528E-5</c:v>
                </c:pt>
                <c:pt idx="32">
                  <c:v>3.9075E-5</c:v>
                </c:pt>
                <c:pt idx="33">
                  <c:v>2.5888E-5</c:v>
                </c:pt>
                <c:pt idx="34">
                  <c:v>2.1529E-5</c:v>
                </c:pt>
              </c:numCache>
            </c:numRef>
          </c:val>
          <c:smooth val="0"/>
        </c:ser>
        <c:ser>
          <c:idx val="1"/>
          <c:order val="1"/>
          <c:tx>
            <c:strRef>
              <c:f>'Ex1'!$U$4</c:f>
              <c:strCache>
                <c:ptCount val="1"/>
                <c:pt idx="0">
                  <c:v>New</c:v>
                </c:pt>
              </c:strCache>
            </c:strRef>
          </c:tx>
          <c:spPr>
            <a:ln w="28575" cap="rnd">
              <a:solidFill>
                <a:schemeClr val="accent2"/>
              </a:solidFill>
              <a:round/>
            </a:ln>
            <a:effectLst/>
          </c:spPr>
          <c:marker>
            <c:symbol val="none"/>
          </c:marker>
          <c:cat>
            <c:numRef>
              <c:f>'Ex1'!$S$5:$S$39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'Ex1'!$U$5:$U$39</c:f>
              <c:numCache>
                <c:formatCode>General</c:formatCode>
                <c:ptCount val="35"/>
                <c:pt idx="0">
                  <c:v>0.0059168</c:v>
                </c:pt>
                <c:pt idx="1">
                  <c:v>0.0055174</c:v>
                </c:pt>
                <c:pt idx="2">
                  <c:v>0.0051564</c:v>
                </c:pt>
                <c:pt idx="3">
                  <c:v>0.0047902</c:v>
                </c:pt>
                <c:pt idx="4">
                  <c:v>0.0045346</c:v>
                </c:pt>
                <c:pt idx="5">
                  <c:v>0.0044676</c:v>
                </c:pt>
                <c:pt idx="6">
                  <c:v>0.0046064</c:v>
                </c:pt>
                <c:pt idx="7">
                  <c:v>0.004662</c:v>
                </c:pt>
                <c:pt idx="8">
                  <c:v>0.004619</c:v>
                </c:pt>
                <c:pt idx="9">
                  <c:v>0.0044956</c:v>
                </c:pt>
                <c:pt idx="10">
                  <c:v>0.0040753</c:v>
                </c:pt>
                <c:pt idx="11">
                  <c:v>0.0032539</c:v>
                </c:pt>
                <c:pt idx="12">
                  <c:v>0.0032289</c:v>
                </c:pt>
                <c:pt idx="13">
                  <c:v>0.0030694</c:v>
                </c:pt>
                <c:pt idx="14">
                  <c:v>0.0027518</c:v>
                </c:pt>
                <c:pt idx="15">
                  <c:v>0.0023556</c:v>
                </c:pt>
                <c:pt idx="16">
                  <c:v>0.0021601</c:v>
                </c:pt>
                <c:pt idx="17">
                  <c:v>0.0017096</c:v>
                </c:pt>
                <c:pt idx="18">
                  <c:v>0.001089</c:v>
                </c:pt>
                <c:pt idx="19">
                  <c:v>0.00064777</c:v>
                </c:pt>
                <c:pt idx="20">
                  <c:v>0.00038356</c:v>
                </c:pt>
                <c:pt idx="21">
                  <c:v>0.0003543</c:v>
                </c:pt>
                <c:pt idx="22">
                  <c:v>0.00032107</c:v>
                </c:pt>
                <c:pt idx="23">
                  <c:v>0.00029086</c:v>
                </c:pt>
                <c:pt idx="24">
                  <c:v>0.00026</c:v>
                </c:pt>
                <c:pt idx="25">
                  <c:v>0.00022056</c:v>
                </c:pt>
                <c:pt idx="26">
                  <c:v>0.00019801</c:v>
                </c:pt>
                <c:pt idx="27">
                  <c:v>0.00024246</c:v>
                </c:pt>
                <c:pt idx="28">
                  <c:v>0.00022187</c:v>
                </c:pt>
                <c:pt idx="29">
                  <c:v>0.00014249</c:v>
                </c:pt>
                <c:pt idx="30">
                  <c:v>9.795E-5</c:v>
                </c:pt>
                <c:pt idx="31">
                  <c:v>6.4841E-5</c:v>
                </c:pt>
                <c:pt idx="32">
                  <c:v>4.2395E-5</c:v>
                </c:pt>
                <c:pt idx="33">
                  <c:v>2.8295E-5</c:v>
                </c:pt>
                <c:pt idx="34">
                  <c:v>2.367E-5</c:v>
                </c:pt>
              </c:numCache>
            </c:numRef>
          </c:val>
          <c:smooth val="0"/>
        </c:ser>
        <c:dLbls>
          <c:showLegendKey val="0"/>
          <c:showVal val="0"/>
          <c:showCatName val="0"/>
          <c:showSerName val="0"/>
          <c:showPercent val="0"/>
          <c:showBubbleSize val="0"/>
        </c:dLbls>
        <c:marker val="1"/>
        <c:smooth val="0"/>
        <c:axId val="2088878280"/>
        <c:axId val="2088884696"/>
      </c:lineChart>
      <c:catAx>
        <c:axId val="208887828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Wavelength, nm</a:t>
                </a:r>
              </a:p>
            </c:rich>
          </c:tx>
          <c:layout>
            <c:manualLayout>
              <c:xMode val="edge"/>
              <c:yMode val="edge"/>
              <c:x val="0.381150637420322"/>
              <c:y val="0.84960586176727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088884696"/>
        <c:crosses val="autoZero"/>
        <c:auto val="1"/>
        <c:lblAlgn val="ctr"/>
        <c:lblOffset val="100"/>
        <c:noMultiLvlLbl val="0"/>
      </c:catAx>
      <c:valAx>
        <c:axId val="2088884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err="1" smtClean="0"/>
                  <a:t>Rrs</a:t>
                </a:r>
                <a:r>
                  <a:rPr lang="en-US" dirty="0" smtClean="0"/>
                  <a:t>, 1/</a:t>
                </a:r>
                <a:r>
                  <a:rPr lang="en-US" dirty="0" err="1" smtClean="0"/>
                  <a:t>sr</a:t>
                </a:r>
                <a:endParaRPr lang="en-US" dirty="0"/>
              </a:p>
            </c:rich>
          </c:tx>
          <c:layout>
            <c:manualLayout>
              <c:xMode val="edge"/>
              <c:yMode val="edge"/>
              <c:x val="0.00985876765404325"/>
              <c:y val="0.42284623797025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088878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accent1"/>
      </a:solidFill>
    </a:ln>
    <a:effectLst/>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Klu</a:t>
            </a:r>
            <a:r>
              <a:rPr lang="en-US" dirty="0"/>
              <a:t> (550 nm) vs. </a:t>
            </a:r>
            <a:r>
              <a:rPr lang="en-US" dirty="0" smtClean="0"/>
              <a:t>depth – upwelled radiance</a:t>
            </a:r>
            <a:endParaRPr lang="en-US" dirty="0"/>
          </a:p>
        </c:rich>
      </c:tx>
      <c:layout>
        <c:manualLayout>
          <c:xMode val="edge"/>
          <c:yMode val="edge"/>
          <c:x val="0.105492262749231"/>
          <c:y val="0.0"/>
        </c:manualLayout>
      </c:layout>
      <c:overlay val="0"/>
    </c:title>
    <c:autoTitleDeleted val="0"/>
    <c:plotArea>
      <c:layout>
        <c:manualLayout>
          <c:layoutTarget val="inner"/>
          <c:xMode val="edge"/>
          <c:yMode val="edge"/>
          <c:x val="0.0981472174709055"/>
          <c:y val="0.255534556697581"/>
          <c:w val="0.704553070282611"/>
          <c:h val="0.689647799126371"/>
        </c:manualLayout>
      </c:layout>
      <c:scatterChart>
        <c:scatterStyle val="smoothMarker"/>
        <c:varyColors val="0"/>
        <c:ser>
          <c:idx val="2"/>
          <c:order val="0"/>
          <c:tx>
            <c:v>Klu_5m</c:v>
          </c:tx>
          <c:xVal>
            <c:numRef>
              <c:f>'Klu5'!$B$12:$G$12</c:f>
              <c:numCache>
                <c:formatCode>0.00E+00</c:formatCode>
                <c:ptCount val="6"/>
                <c:pt idx="0">
                  <c:v>-0.069539</c:v>
                </c:pt>
                <c:pt idx="1">
                  <c:v>-0.07033</c:v>
                </c:pt>
                <c:pt idx="2">
                  <c:v>-0.070838</c:v>
                </c:pt>
                <c:pt idx="3">
                  <c:v>-0.071151</c:v>
                </c:pt>
                <c:pt idx="4">
                  <c:v>-0.071269</c:v>
                </c:pt>
                <c:pt idx="5">
                  <c:v>-0.071058</c:v>
                </c:pt>
              </c:numCache>
            </c:numRef>
          </c:xVal>
          <c:yVal>
            <c:numRef>
              <c:f>'Klu30'!$B$4:$AF$4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ser>
          <c:idx val="0"/>
          <c:order val="1"/>
          <c:tx>
            <c:v>Klu_10m</c:v>
          </c:tx>
          <c:xVal>
            <c:numRef>
              <c:f>'Klu10'!$B$12:$L$12</c:f>
              <c:numCache>
                <c:formatCode>0.00E+00</c:formatCode>
                <c:ptCount val="11"/>
                <c:pt idx="0">
                  <c:v>-0.063773</c:v>
                </c:pt>
                <c:pt idx="1">
                  <c:v>-0.065526</c:v>
                </c:pt>
                <c:pt idx="2">
                  <c:v>-0.066971</c:v>
                </c:pt>
                <c:pt idx="3">
                  <c:v>-0.06817</c:v>
                </c:pt>
                <c:pt idx="4">
                  <c:v>-0.06915</c:v>
                </c:pt>
                <c:pt idx="5">
                  <c:v>-0.069931</c:v>
                </c:pt>
                <c:pt idx="6">
                  <c:v>-0.070532</c:v>
                </c:pt>
                <c:pt idx="7">
                  <c:v>-0.070963</c:v>
                </c:pt>
                <c:pt idx="8">
                  <c:v>-0.071229</c:v>
                </c:pt>
                <c:pt idx="9">
                  <c:v>-0.071318</c:v>
                </c:pt>
                <c:pt idx="10">
                  <c:v>-0.071087</c:v>
                </c:pt>
              </c:numCache>
            </c:numRef>
          </c:xVal>
          <c:yVal>
            <c:numRef>
              <c:f>'Klu30'!$B$4:$AF$4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ser>
          <c:idx val="1"/>
          <c:order val="2"/>
          <c:tx>
            <c:v>Klu_20m</c:v>
          </c:tx>
          <c:xVal>
            <c:numRef>
              <c:f>'Klu20'!$B$12:$V$12</c:f>
              <c:numCache>
                <c:formatCode>0.00E+00</c:formatCode>
                <c:ptCount val="21"/>
                <c:pt idx="0">
                  <c:v>-0.026281</c:v>
                </c:pt>
                <c:pt idx="1">
                  <c:v>-0.0317</c:v>
                </c:pt>
                <c:pt idx="2">
                  <c:v>-0.036798</c:v>
                </c:pt>
                <c:pt idx="3">
                  <c:v>-0.041529</c:v>
                </c:pt>
                <c:pt idx="4">
                  <c:v>-0.045864</c:v>
                </c:pt>
                <c:pt idx="5">
                  <c:v>-0.049789</c:v>
                </c:pt>
                <c:pt idx="6">
                  <c:v>-0.053305</c:v>
                </c:pt>
                <c:pt idx="7">
                  <c:v>-0.056423</c:v>
                </c:pt>
                <c:pt idx="8">
                  <c:v>-0.05916</c:v>
                </c:pt>
                <c:pt idx="9">
                  <c:v>-0.061542</c:v>
                </c:pt>
                <c:pt idx="10">
                  <c:v>-0.063594</c:v>
                </c:pt>
                <c:pt idx="11">
                  <c:v>-0.065344</c:v>
                </c:pt>
                <c:pt idx="12">
                  <c:v>-0.06682</c:v>
                </c:pt>
                <c:pt idx="13">
                  <c:v>-0.068049</c:v>
                </c:pt>
                <c:pt idx="14">
                  <c:v>-0.069055</c:v>
                </c:pt>
                <c:pt idx="15">
                  <c:v>-0.069857</c:v>
                </c:pt>
                <c:pt idx="16">
                  <c:v>-0.070475</c:v>
                </c:pt>
                <c:pt idx="17">
                  <c:v>-0.07092</c:v>
                </c:pt>
                <c:pt idx="18">
                  <c:v>-0.071198</c:v>
                </c:pt>
                <c:pt idx="19">
                  <c:v>-0.071295</c:v>
                </c:pt>
                <c:pt idx="20">
                  <c:v>-0.071072</c:v>
                </c:pt>
              </c:numCache>
            </c:numRef>
          </c:xVal>
          <c:yVal>
            <c:numRef>
              <c:f>'Klu30'!$B$4:$AF$4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ser>
          <c:idx val="3"/>
          <c:order val="3"/>
          <c:tx>
            <c:v>klu_30m</c:v>
          </c:tx>
          <c:xVal>
            <c:numRef>
              <c:f>'Klu30'!$B$12:$AF$12</c:f>
              <c:numCache>
                <c:formatCode>0.00E+00</c:formatCode>
                <c:ptCount val="31"/>
                <c:pt idx="0">
                  <c:v>0.03769</c:v>
                </c:pt>
                <c:pt idx="1">
                  <c:v>0.032581</c:v>
                </c:pt>
                <c:pt idx="2">
                  <c:v>0.02699</c:v>
                </c:pt>
                <c:pt idx="3">
                  <c:v>0.021001</c:v>
                </c:pt>
                <c:pt idx="4">
                  <c:v>0.014702</c:v>
                </c:pt>
                <c:pt idx="5">
                  <c:v>0.0081858</c:v>
                </c:pt>
                <c:pt idx="6">
                  <c:v>0.0015525</c:v>
                </c:pt>
                <c:pt idx="7">
                  <c:v>-0.005096</c:v>
                </c:pt>
                <c:pt idx="8">
                  <c:v>-0.011659</c:v>
                </c:pt>
                <c:pt idx="9">
                  <c:v>-0.018044</c:v>
                </c:pt>
                <c:pt idx="10">
                  <c:v>-0.024168</c:v>
                </c:pt>
                <c:pt idx="11">
                  <c:v>-0.029961</c:v>
                </c:pt>
                <c:pt idx="12">
                  <c:v>-0.03537</c:v>
                </c:pt>
                <c:pt idx="13">
                  <c:v>-0.040361</c:v>
                </c:pt>
                <c:pt idx="14">
                  <c:v>-0.044911</c:v>
                </c:pt>
                <c:pt idx="15">
                  <c:v>-0.049016</c:v>
                </c:pt>
                <c:pt idx="16">
                  <c:v>-0.05268</c:v>
                </c:pt>
                <c:pt idx="17">
                  <c:v>-0.05592</c:v>
                </c:pt>
                <c:pt idx="18">
                  <c:v>-0.058759</c:v>
                </c:pt>
                <c:pt idx="19">
                  <c:v>-0.061223</c:v>
                </c:pt>
                <c:pt idx="20">
                  <c:v>-0.063342</c:v>
                </c:pt>
                <c:pt idx="21">
                  <c:v>-0.065146</c:v>
                </c:pt>
                <c:pt idx="22">
                  <c:v>-0.066666</c:v>
                </c:pt>
                <c:pt idx="23">
                  <c:v>-0.06793</c:v>
                </c:pt>
                <c:pt idx="24">
                  <c:v>-0.068963</c:v>
                </c:pt>
                <c:pt idx="25">
                  <c:v>-0.069787</c:v>
                </c:pt>
                <c:pt idx="26">
                  <c:v>-0.070422</c:v>
                </c:pt>
                <c:pt idx="27">
                  <c:v>-0.070881</c:v>
                </c:pt>
                <c:pt idx="28">
                  <c:v>-0.071169</c:v>
                </c:pt>
                <c:pt idx="29">
                  <c:v>-0.071275</c:v>
                </c:pt>
                <c:pt idx="30">
                  <c:v>-0.071058</c:v>
                </c:pt>
              </c:numCache>
            </c:numRef>
          </c:xVal>
          <c:yVal>
            <c:numRef>
              <c:f>'Klu30'!$B$4:$AF$4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dLbls>
          <c:showLegendKey val="0"/>
          <c:showVal val="0"/>
          <c:showCatName val="0"/>
          <c:showSerName val="0"/>
          <c:showPercent val="0"/>
          <c:showBubbleSize val="0"/>
        </c:dLbls>
        <c:axId val="-2141955240"/>
        <c:axId val="-2141973160"/>
      </c:scatterChart>
      <c:valAx>
        <c:axId val="-2141955240"/>
        <c:scaling>
          <c:orientation val="minMax"/>
          <c:max val="0.045"/>
          <c:min val="-0.08"/>
        </c:scaling>
        <c:delete val="0"/>
        <c:axPos val="t"/>
        <c:title>
          <c:tx>
            <c:rich>
              <a:bodyPr/>
              <a:lstStyle/>
              <a:p>
                <a:pPr>
                  <a:defRPr/>
                </a:pPr>
                <a:r>
                  <a:rPr lang="en-US"/>
                  <a:t>Klu (1/m)</a:t>
                </a:r>
              </a:p>
            </c:rich>
          </c:tx>
          <c:layout>
            <c:manualLayout>
              <c:xMode val="edge"/>
              <c:yMode val="edge"/>
              <c:x val="0.383271199483575"/>
              <c:y val="0.113573158643201"/>
            </c:manualLayout>
          </c:layout>
          <c:overlay val="0"/>
        </c:title>
        <c:numFmt formatCode="0.00E+00" sourceLinked="1"/>
        <c:majorTickMark val="out"/>
        <c:minorTickMark val="none"/>
        <c:tickLblPos val="nextTo"/>
        <c:crossAx val="-2141973160"/>
        <c:crossesAt val="-5.0"/>
        <c:crossBetween val="midCat"/>
        <c:majorUnit val="0.02"/>
      </c:valAx>
      <c:valAx>
        <c:axId val="-2141973160"/>
        <c:scaling>
          <c:orientation val="maxMin"/>
          <c:max val="35.0"/>
          <c:min val="0.0"/>
        </c:scaling>
        <c:delete val="0"/>
        <c:axPos val="l"/>
        <c:majorGridlines/>
        <c:title>
          <c:tx>
            <c:rich>
              <a:bodyPr rot="-5400000" vert="horz"/>
              <a:lstStyle/>
              <a:p>
                <a:pPr>
                  <a:defRPr/>
                </a:pPr>
                <a:r>
                  <a:rPr lang="en-US"/>
                  <a:t>depth</a:t>
                </a:r>
                <a:r>
                  <a:rPr lang="en-US" baseline="0"/>
                  <a:t> (m)</a:t>
                </a:r>
                <a:endParaRPr lang="en-US"/>
              </a:p>
            </c:rich>
          </c:tx>
          <c:layout>
            <c:manualLayout>
              <c:xMode val="edge"/>
              <c:yMode val="edge"/>
              <c:x val="0.00185270958777212"/>
              <c:y val="0.481533636440814"/>
            </c:manualLayout>
          </c:layout>
          <c:overlay val="0"/>
        </c:title>
        <c:numFmt formatCode="General" sourceLinked="1"/>
        <c:majorTickMark val="out"/>
        <c:minorTickMark val="none"/>
        <c:tickLblPos val="nextTo"/>
        <c:crossAx val="-2141955240"/>
        <c:crossesAt val="-0.08"/>
        <c:crossBetween val="midCat"/>
      </c:valAx>
    </c:plotArea>
    <c:legend>
      <c:legendPos val="r"/>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Kd</a:t>
            </a:r>
            <a:r>
              <a:rPr lang="en-US" dirty="0"/>
              <a:t> (550 nm) vs. </a:t>
            </a:r>
            <a:r>
              <a:rPr lang="en-US" dirty="0" smtClean="0"/>
              <a:t>depth – </a:t>
            </a:r>
            <a:r>
              <a:rPr lang="en-US" dirty="0" err="1" smtClean="0"/>
              <a:t>downwelled</a:t>
            </a:r>
            <a:r>
              <a:rPr lang="en-US" dirty="0" smtClean="0"/>
              <a:t> irradiance</a:t>
            </a:r>
            <a:endParaRPr lang="en-US" dirty="0"/>
          </a:p>
        </c:rich>
      </c:tx>
      <c:layout>
        <c:manualLayout>
          <c:xMode val="edge"/>
          <c:yMode val="edge"/>
          <c:x val="0.102754920803959"/>
          <c:y val="0.0875702686219416"/>
        </c:manualLayout>
      </c:layout>
      <c:overlay val="0"/>
    </c:title>
    <c:autoTitleDeleted val="0"/>
    <c:plotArea>
      <c:layout/>
      <c:scatterChart>
        <c:scatterStyle val="smoothMarker"/>
        <c:varyColors val="0"/>
        <c:ser>
          <c:idx val="0"/>
          <c:order val="0"/>
          <c:tx>
            <c:v>Kd_5m</c:v>
          </c:tx>
          <c:xVal>
            <c:numRef>
              <c:f>'Kd5'!$I$12:$M$12</c:f>
              <c:numCache>
                <c:formatCode>0.00E+00</c:formatCode>
                <c:ptCount val="5"/>
                <c:pt idx="0">
                  <c:v>0.0863</c:v>
                </c:pt>
                <c:pt idx="1">
                  <c:v>0.0861</c:v>
                </c:pt>
                <c:pt idx="2">
                  <c:v>0.0858</c:v>
                </c:pt>
                <c:pt idx="3">
                  <c:v>0.0855</c:v>
                </c:pt>
                <c:pt idx="4">
                  <c:v>0.0834</c:v>
                </c:pt>
              </c:numCache>
            </c:numRef>
          </c:xVal>
          <c:yVal>
            <c:numRef>
              <c:f>'Kd5'!$B$4:$G$4</c:f>
              <c:numCache>
                <c:formatCode>General</c:formatCode>
                <c:ptCount val="6"/>
                <c:pt idx="0">
                  <c:v>0.005</c:v>
                </c:pt>
                <c:pt idx="1">
                  <c:v>1.005</c:v>
                </c:pt>
                <c:pt idx="2">
                  <c:v>2.005</c:v>
                </c:pt>
                <c:pt idx="3">
                  <c:v>3.005</c:v>
                </c:pt>
                <c:pt idx="4">
                  <c:v>4.005</c:v>
                </c:pt>
                <c:pt idx="5">
                  <c:v>4.995</c:v>
                </c:pt>
              </c:numCache>
            </c:numRef>
          </c:yVal>
          <c:smooth val="1"/>
        </c:ser>
        <c:ser>
          <c:idx val="1"/>
          <c:order val="1"/>
          <c:tx>
            <c:v>kd_10m</c:v>
          </c:tx>
          <c:xVal>
            <c:numRef>
              <c:f>'Kd10'!$B$12:$L$12</c:f>
              <c:numCache>
                <c:formatCode>0.00E+00</c:formatCode>
                <c:ptCount val="11"/>
                <c:pt idx="0">
                  <c:v>0.085345</c:v>
                </c:pt>
                <c:pt idx="1">
                  <c:v>0.08518</c:v>
                </c:pt>
                <c:pt idx="2">
                  <c:v>0.085256</c:v>
                </c:pt>
                <c:pt idx="3">
                  <c:v>0.085345</c:v>
                </c:pt>
                <c:pt idx="4">
                  <c:v>0.085419</c:v>
                </c:pt>
                <c:pt idx="5">
                  <c:v>0.085463</c:v>
                </c:pt>
                <c:pt idx="6">
                  <c:v>0.085463</c:v>
                </c:pt>
                <c:pt idx="7">
                  <c:v>0.085395</c:v>
                </c:pt>
                <c:pt idx="8">
                  <c:v>0.085222</c:v>
                </c:pt>
                <c:pt idx="9">
                  <c:v>0.08483</c:v>
                </c:pt>
                <c:pt idx="10">
                  <c:v>0.083321</c:v>
                </c:pt>
              </c:numCache>
            </c:numRef>
          </c:xVal>
          <c:yVal>
            <c:numRef>
              <c:f>'Kd30'!$B$4:$AF$4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ser>
          <c:idx val="2"/>
          <c:order val="2"/>
          <c:tx>
            <c:v>kd_20m</c:v>
          </c:tx>
          <c:xVal>
            <c:numRef>
              <c:f>'Kd20'!$B$12:$V$12</c:f>
              <c:numCache>
                <c:formatCode>0.00E+00</c:formatCode>
                <c:ptCount val="21"/>
                <c:pt idx="0">
                  <c:v>0.083529</c:v>
                </c:pt>
                <c:pt idx="1">
                  <c:v>0.083956</c:v>
                </c:pt>
                <c:pt idx="2">
                  <c:v>0.084329</c:v>
                </c:pt>
                <c:pt idx="3">
                  <c:v>0.084653</c:v>
                </c:pt>
                <c:pt idx="4">
                  <c:v>0.084936</c:v>
                </c:pt>
                <c:pt idx="5">
                  <c:v>0.085187</c:v>
                </c:pt>
                <c:pt idx="6">
                  <c:v>0.085411</c:v>
                </c:pt>
                <c:pt idx="7">
                  <c:v>0.085612</c:v>
                </c:pt>
                <c:pt idx="8">
                  <c:v>0.085791</c:v>
                </c:pt>
                <c:pt idx="9">
                  <c:v>0.085951</c:v>
                </c:pt>
                <c:pt idx="10">
                  <c:v>0.086091</c:v>
                </c:pt>
                <c:pt idx="11">
                  <c:v>0.086211</c:v>
                </c:pt>
                <c:pt idx="12">
                  <c:v>0.08631</c:v>
                </c:pt>
                <c:pt idx="13">
                  <c:v>0.086386</c:v>
                </c:pt>
                <c:pt idx="14">
                  <c:v>0.086433</c:v>
                </c:pt>
                <c:pt idx="15">
                  <c:v>0.086445</c:v>
                </c:pt>
                <c:pt idx="16">
                  <c:v>0.08641</c:v>
                </c:pt>
                <c:pt idx="17">
                  <c:v>0.086306</c:v>
                </c:pt>
                <c:pt idx="18">
                  <c:v>0.086097</c:v>
                </c:pt>
                <c:pt idx="19">
                  <c:v>0.085668</c:v>
                </c:pt>
                <c:pt idx="20">
                  <c:v>0.084125</c:v>
                </c:pt>
              </c:numCache>
            </c:numRef>
          </c:xVal>
          <c:yVal>
            <c:numRef>
              <c:f>'Kd30'!$B$4:$AF$4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ser>
          <c:idx val="3"/>
          <c:order val="3"/>
          <c:tx>
            <c:v>kd_30m</c:v>
          </c:tx>
          <c:xVal>
            <c:numRef>
              <c:f>'Kd30'!$B$12:$AF$12</c:f>
              <c:numCache>
                <c:formatCode>0.00E+00</c:formatCode>
                <c:ptCount val="31"/>
                <c:pt idx="0">
                  <c:v>0.083346</c:v>
                </c:pt>
                <c:pt idx="1">
                  <c:v>0.083829</c:v>
                </c:pt>
                <c:pt idx="2">
                  <c:v>0.084232</c:v>
                </c:pt>
                <c:pt idx="3">
                  <c:v>0.084579</c:v>
                </c:pt>
                <c:pt idx="4">
                  <c:v>0.084883</c:v>
                </c:pt>
                <c:pt idx="5">
                  <c:v>0.085154</c:v>
                </c:pt>
                <c:pt idx="6">
                  <c:v>0.085398</c:v>
                </c:pt>
                <c:pt idx="7">
                  <c:v>0.08562</c:v>
                </c:pt>
                <c:pt idx="8">
                  <c:v>0.085823</c:v>
                </c:pt>
                <c:pt idx="9">
                  <c:v>0.086009</c:v>
                </c:pt>
                <c:pt idx="10">
                  <c:v>0.086181</c:v>
                </c:pt>
                <c:pt idx="11">
                  <c:v>0.08634</c:v>
                </c:pt>
                <c:pt idx="12">
                  <c:v>0.086487</c:v>
                </c:pt>
                <c:pt idx="13">
                  <c:v>0.086623</c:v>
                </c:pt>
                <c:pt idx="14">
                  <c:v>0.086749</c:v>
                </c:pt>
                <c:pt idx="15">
                  <c:v>0.086864</c:v>
                </c:pt>
                <c:pt idx="16">
                  <c:v>0.086971</c:v>
                </c:pt>
                <c:pt idx="17">
                  <c:v>0.087067</c:v>
                </c:pt>
                <c:pt idx="18">
                  <c:v>0.087153</c:v>
                </c:pt>
                <c:pt idx="19">
                  <c:v>0.087229</c:v>
                </c:pt>
                <c:pt idx="20">
                  <c:v>0.087293</c:v>
                </c:pt>
                <c:pt idx="21">
                  <c:v>0.087344</c:v>
                </c:pt>
                <c:pt idx="22">
                  <c:v>0.08738</c:v>
                </c:pt>
                <c:pt idx="23">
                  <c:v>0.087397</c:v>
                </c:pt>
                <c:pt idx="24">
                  <c:v>0.08739</c:v>
                </c:pt>
                <c:pt idx="25">
                  <c:v>0.087351</c:v>
                </c:pt>
                <c:pt idx="26">
                  <c:v>0.087268</c:v>
                </c:pt>
                <c:pt idx="27">
                  <c:v>0.08712</c:v>
                </c:pt>
                <c:pt idx="28">
                  <c:v>0.086869</c:v>
                </c:pt>
                <c:pt idx="29">
                  <c:v>0.086401</c:v>
                </c:pt>
                <c:pt idx="30">
                  <c:v>0.084821</c:v>
                </c:pt>
              </c:numCache>
            </c:numRef>
          </c:xVal>
          <c:yVal>
            <c:numRef>
              <c:f>'Kd30'!$B$4:$AF$4</c:f>
              <c:numCache>
                <c:formatCode>General</c:formatCode>
                <c:ptCount val="31"/>
                <c:pt idx="0">
                  <c:v>0.005</c:v>
                </c:pt>
                <c:pt idx="1">
                  <c:v>1.005</c:v>
                </c:pt>
                <c:pt idx="2">
                  <c:v>2.005</c:v>
                </c:pt>
                <c:pt idx="3">
                  <c:v>3.005</c:v>
                </c:pt>
                <c:pt idx="4">
                  <c:v>4.005</c:v>
                </c:pt>
                <c:pt idx="5">
                  <c:v>5.005</c:v>
                </c:pt>
                <c:pt idx="6">
                  <c:v>6.005</c:v>
                </c:pt>
                <c:pt idx="7">
                  <c:v>7.005</c:v>
                </c:pt>
                <c:pt idx="8">
                  <c:v>8.005</c:v>
                </c:pt>
                <c:pt idx="9">
                  <c:v>9.005</c:v>
                </c:pt>
                <c:pt idx="10">
                  <c:v>10.005</c:v>
                </c:pt>
                <c:pt idx="11">
                  <c:v>11.005</c:v>
                </c:pt>
                <c:pt idx="12">
                  <c:v>12.005</c:v>
                </c:pt>
                <c:pt idx="13">
                  <c:v>13.005</c:v>
                </c:pt>
                <c:pt idx="14">
                  <c:v>14.005</c:v>
                </c:pt>
                <c:pt idx="15">
                  <c:v>15.005</c:v>
                </c:pt>
                <c:pt idx="16">
                  <c:v>16.005</c:v>
                </c:pt>
                <c:pt idx="17">
                  <c:v>17.005</c:v>
                </c:pt>
                <c:pt idx="18">
                  <c:v>18.005</c:v>
                </c:pt>
                <c:pt idx="19">
                  <c:v>19.005</c:v>
                </c:pt>
                <c:pt idx="20">
                  <c:v>20.005</c:v>
                </c:pt>
                <c:pt idx="21">
                  <c:v>21.005</c:v>
                </c:pt>
                <c:pt idx="22">
                  <c:v>22.005</c:v>
                </c:pt>
                <c:pt idx="23">
                  <c:v>23.005</c:v>
                </c:pt>
                <c:pt idx="24">
                  <c:v>24.005</c:v>
                </c:pt>
                <c:pt idx="25">
                  <c:v>25.005</c:v>
                </c:pt>
                <c:pt idx="26">
                  <c:v>26.005</c:v>
                </c:pt>
                <c:pt idx="27">
                  <c:v>27.005</c:v>
                </c:pt>
                <c:pt idx="28">
                  <c:v>28.005</c:v>
                </c:pt>
                <c:pt idx="29">
                  <c:v>29.005</c:v>
                </c:pt>
                <c:pt idx="30">
                  <c:v>29.995</c:v>
                </c:pt>
              </c:numCache>
            </c:numRef>
          </c:yVal>
          <c:smooth val="1"/>
        </c:ser>
        <c:dLbls>
          <c:showLegendKey val="0"/>
          <c:showVal val="0"/>
          <c:showCatName val="0"/>
          <c:showSerName val="0"/>
          <c:showPercent val="0"/>
          <c:showBubbleSize val="0"/>
        </c:dLbls>
        <c:axId val="-2142016328"/>
        <c:axId val="-2142021960"/>
      </c:scatterChart>
      <c:valAx>
        <c:axId val="-2142016328"/>
        <c:scaling>
          <c:orientation val="minMax"/>
          <c:max val="0.09"/>
          <c:min val="0.08"/>
        </c:scaling>
        <c:delete val="0"/>
        <c:axPos val="t"/>
        <c:minorGridlines/>
        <c:title>
          <c:tx>
            <c:rich>
              <a:bodyPr/>
              <a:lstStyle/>
              <a:p>
                <a:pPr>
                  <a:defRPr/>
                </a:pPr>
                <a:r>
                  <a:rPr lang="en-US"/>
                  <a:t>kd</a:t>
                </a:r>
                <a:r>
                  <a:rPr lang="en-US" baseline="0"/>
                  <a:t> (1/m)</a:t>
                </a:r>
                <a:endParaRPr lang="en-US"/>
              </a:p>
            </c:rich>
          </c:tx>
          <c:layout/>
          <c:overlay val="0"/>
        </c:title>
        <c:numFmt formatCode="0.00E+00" sourceLinked="1"/>
        <c:majorTickMark val="out"/>
        <c:minorTickMark val="none"/>
        <c:tickLblPos val="nextTo"/>
        <c:crossAx val="-2142021960"/>
        <c:crossesAt val="0.0"/>
        <c:crossBetween val="midCat"/>
        <c:majorUnit val="0.005"/>
      </c:valAx>
      <c:valAx>
        <c:axId val="-2142021960"/>
        <c:scaling>
          <c:orientation val="maxMin"/>
        </c:scaling>
        <c:delete val="0"/>
        <c:axPos val="l"/>
        <c:majorGridlines/>
        <c:title>
          <c:tx>
            <c:rich>
              <a:bodyPr rot="-5400000" vert="horz"/>
              <a:lstStyle/>
              <a:p>
                <a:pPr>
                  <a:defRPr/>
                </a:pPr>
                <a:r>
                  <a:rPr lang="en-US"/>
                  <a:t>depth (m)</a:t>
                </a:r>
              </a:p>
            </c:rich>
          </c:tx>
          <c:layout>
            <c:manualLayout>
              <c:xMode val="edge"/>
              <c:yMode val="edge"/>
              <c:x val="0.0129689671144048"/>
              <c:y val="0.540359568864046"/>
            </c:manualLayout>
          </c:layout>
          <c:overlay val="0"/>
        </c:title>
        <c:numFmt formatCode="General" sourceLinked="1"/>
        <c:majorTickMark val="out"/>
        <c:minorTickMark val="none"/>
        <c:tickLblPos val="nextTo"/>
        <c:crossAx val="-2142016328"/>
        <c:crossesAt val="0.08"/>
        <c:crossBetween val="midCat"/>
      </c:valAx>
    </c:plotArea>
    <c:legend>
      <c:legendPos val="r"/>
      <c:layout/>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924137649558"/>
          <c:y val="0.0341460213814737"/>
          <c:w val="0.756215091070752"/>
          <c:h val="0.54804077843928"/>
        </c:manualLayout>
      </c:layout>
      <c:scatterChart>
        <c:scatterStyle val="lineMarker"/>
        <c:varyColors val="0"/>
        <c:ser>
          <c:idx val="1"/>
          <c:order val="0"/>
          <c:tx>
            <c:v>Original Data</c:v>
          </c:tx>
          <c:spPr>
            <a:ln w="25400">
              <a:solidFill>
                <a:srgbClr val="0070C0"/>
              </a:solidFill>
            </a:ln>
          </c:spPr>
          <c:marker>
            <c:symbol val="none"/>
          </c:marker>
          <c:xVal>
            <c:numRef>
              <c:f>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Rrs!$B$5:$B$34</c:f>
              <c:numCache>
                <c:formatCode>0.00E+00</c:formatCode>
                <c:ptCount val="30"/>
                <c:pt idx="0">
                  <c:v>0.016164</c:v>
                </c:pt>
                <c:pt idx="1">
                  <c:v>0.016821</c:v>
                </c:pt>
                <c:pt idx="2">
                  <c:v>0.017065</c:v>
                </c:pt>
                <c:pt idx="3">
                  <c:v>0.017262</c:v>
                </c:pt>
                <c:pt idx="4">
                  <c:v>0.016718</c:v>
                </c:pt>
                <c:pt idx="5">
                  <c:v>0.01625</c:v>
                </c:pt>
                <c:pt idx="6">
                  <c:v>0.016521</c:v>
                </c:pt>
                <c:pt idx="7">
                  <c:v>0.016433</c:v>
                </c:pt>
                <c:pt idx="8">
                  <c:v>0.015944</c:v>
                </c:pt>
                <c:pt idx="9">
                  <c:v>0.014915</c:v>
                </c:pt>
                <c:pt idx="10">
                  <c:v>0.012378</c:v>
                </c:pt>
                <c:pt idx="11">
                  <c:v>0.0092446</c:v>
                </c:pt>
                <c:pt idx="12">
                  <c:v>0.0090446</c:v>
                </c:pt>
                <c:pt idx="13">
                  <c:v>0.0086054</c:v>
                </c:pt>
                <c:pt idx="14">
                  <c:v>0.0078314</c:v>
                </c:pt>
                <c:pt idx="15">
                  <c:v>0.0068311</c:v>
                </c:pt>
                <c:pt idx="16">
                  <c:v>0.0064207</c:v>
                </c:pt>
                <c:pt idx="17">
                  <c:v>0.0053033</c:v>
                </c:pt>
                <c:pt idx="18">
                  <c:v>0.0035428</c:v>
                </c:pt>
                <c:pt idx="19">
                  <c:v>0.0020824</c:v>
                </c:pt>
                <c:pt idx="20">
                  <c:v>0.0012651</c:v>
                </c:pt>
                <c:pt idx="21">
                  <c:v>0.001222</c:v>
                </c:pt>
                <c:pt idx="22">
                  <c:v>0.0011461</c:v>
                </c:pt>
                <c:pt idx="23">
                  <c:v>0.0011246</c:v>
                </c:pt>
                <c:pt idx="24">
                  <c:v>0.0010347</c:v>
                </c:pt>
                <c:pt idx="25">
                  <c:v>0.0008607</c:v>
                </c:pt>
                <c:pt idx="26">
                  <c:v>0.0007408</c:v>
                </c:pt>
                <c:pt idx="27">
                  <c:v>0.00072741</c:v>
                </c:pt>
                <c:pt idx="28">
                  <c:v>0.00065714</c:v>
                </c:pt>
                <c:pt idx="29">
                  <c:v>0.00057207</c:v>
                </c:pt>
              </c:numCache>
            </c:numRef>
          </c:yVal>
          <c:smooth val="0"/>
        </c:ser>
        <c:ser>
          <c:idx val="2"/>
          <c:order val="1"/>
          <c:tx>
            <c:v>Edited Data (Data Removal)</c:v>
          </c:tx>
          <c:spPr>
            <a:ln w="25400">
              <a:solidFill>
                <a:schemeClr val="accent6">
                  <a:lumMod val="75000"/>
                </a:schemeClr>
              </a:solidFill>
            </a:ln>
          </c:spPr>
          <c:marker>
            <c:symbol val="none"/>
          </c:marker>
          <c:xVal>
            <c:numRef>
              <c:f>'C:\Users\Erin\Desktop\HydrolightResults\[IndianOcean2.xlsx]Rrs'!$A$5:$A$34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'C:\Users\Erin\Desktop\HydrolightResults\[IndianOcean2.xlsx]Rrs'!$B$5:$B$34</c:f>
              <c:numCache>
                <c:formatCode>General</c:formatCode>
                <c:ptCount val="30"/>
                <c:pt idx="0">
                  <c:v>0.0015487</c:v>
                </c:pt>
                <c:pt idx="1">
                  <c:v>0.0015429</c:v>
                </c:pt>
                <c:pt idx="2">
                  <c:v>0.0016488</c:v>
                </c:pt>
                <c:pt idx="3">
                  <c:v>0.0017907</c:v>
                </c:pt>
                <c:pt idx="4">
                  <c:v>0.0019053</c:v>
                </c:pt>
                <c:pt idx="5">
                  <c:v>0.001993</c:v>
                </c:pt>
                <c:pt idx="6">
                  <c:v>0.0021191</c:v>
                </c:pt>
                <c:pt idx="7">
                  <c:v>0.0022699</c:v>
                </c:pt>
                <c:pt idx="8">
                  <c:v>0.0024425</c:v>
                </c:pt>
                <c:pt idx="9">
                  <c:v>0.002687</c:v>
                </c:pt>
                <c:pt idx="10">
                  <c:v>0.0029044</c:v>
                </c:pt>
                <c:pt idx="11">
                  <c:v>0.0027826</c:v>
                </c:pt>
                <c:pt idx="12">
                  <c:v>0.0026423</c:v>
                </c:pt>
                <c:pt idx="13">
                  <c:v>0.0025731</c:v>
                </c:pt>
                <c:pt idx="14">
                  <c:v>0.0026726</c:v>
                </c:pt>
                <c:pt idx="15">
                  <c:v>0.0027435</c:v>
                </c:pt>
                <c:pt idx="16">
                  <c:v>0.002688</c:v>
                </c:pt>
                <c:pt idx="17">
                  <c:v>0.0025001</c:v>
                </c:pt>
                <c:pt idx="18">
                  <c:v>0.0020832</c:v>
                </c:pt>
                <c:pt idx="19">
                  <c:v>0.0015913</c:v>
                </c:pt>
                <c:pt idx="20">
                  <c:v>0.0011484</c:v>
                </c:pt>
                <c:pt idx="21">
                  <c:v>0.0011091</c:v>
                </c:pt>
                <c:pt idx="22">
                  <c:v>0.0010525</c:v>
                </c:pt>
                <c:pt idx="23">
                  <c:v>0.00099489</c:v>
                </c:pt>
                <c:pt idx="24">
                  <c:v>0.00092576</c:v>
                </c:pt>
                <c:pt idx="25">
                  <c:v>0.00080494</c:v>
                </c:pt>
                <c:pt idx="26">
                  <c:v>0.00068217</c:v>
                </c:pt>
                <c:pt idx="27">
                  <c:v>0.00063232</c:v>
                </c:pt>
                <c:pt idx="28">
                  <c:v>0.00060197</c:v>
                </c:pt>
                <c:pt idx="29">
                  <c:v>0.00054218</c:v>
                </c:pt>
              </c:numCache>
            </c:numRef>
          </c:yVal>
          <c:smooth val="0"/>
        </c:ser>
        <c:ser>
          <c:idx val="3"/>
          <c:order val="2"/>
          <c:tx>
            <c:v>Original Using 0.3 Bb</c:v>
          </c:tx>
          <c:spPr>
            <a:ln w="28575">
              <a:solidFill>
                <a:srgbClr val="FF0000"/>
              </a:solidFill>
            </a:ln>
          </c:spPr>
          <c:marker>
            <c:symbol val="none"/>
          </c:marker>
          <c:xVal>
            <c:numRef>
              <c:f>[Book4]Rrs!$A$5:$A$34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[Book4]Rrs!$B$5:$B$34</c:f>
              <c:numCache>
                <c:formatCode>0.00E+00</c:formatCode>
                <c:ptCount val="30"/>
                <c:pt idx="0">
                  <c:v>0.092325</c:v>
                </c:pt>
                <c:pt idx="1">
                  <c:v>0.094092</c:v>
                </c:pt>
                <c:pt idx="2">
                  <c:v>0.10502</c:v>
                </c:pt>
                <c:pt idx="3">
                  <c:v>0.097172</c:v>
                </c:pt>
                <c:pt idx="4">
                  <c:v>0.095869</c:v>
                </c:pt>
                <c:pt idx="5">
                  <c:v>0.094418</c:v>
                </c:pt>
                <c:pt idx="6">
                  <c:v>0.10482</c:v>
                </c:pt>
                <c:pt idx="7">
                  <c:v>0.094967</c:v>
                </c:pt>
                <c:pt idx="8">
                  <c:v>0.09563</c:v>
                </c:pt>
                <c:pt idx="9">
                  <c:v>0.091719</c:v>
                </c:pt>
                <c:pt idx="10">
                  <c:v>0.085799</c:v>
                </c:pt>
                <c:pt idx="11">
                  <c:v>0.076551</c:v>
                </c:pt>
                <c:pt idx="12">
                  <c:v>0.076739</c:v>
                </c:pt>
                <c:pt idx="13">
                  <c:v>0.075036</c:v>
                </c:pt>
                <c:pt idx="14">
                  <c:v>0.07289</c:v>
                </c:pt>
                <c:pt idx="15">
                  <c:v>0.068577</c:v>
                </c:pt>
                <c:pt idx="16">
                  <c:v>0.067609</c:v>
                </c:pt>
                <c:pt idx="17">
                  <c:v>0.06692</c:v>
                </c:pt>
                <c:pt idx="18">
                  <c:v>0.052035</c:v>
                </c:pt>
                <c:pt idx="19">
                  <c:v>0.043024</c:v>
                </c:pt>
                <c:pt idx="20">
                  <c:v>0.031857</c:v>
                </c:pt>
                <c:pt idx="21">
                  <c:v>0.029743</c:v>
                </c:pt>
                <c:pt idx="22">
                  <c:v>0.028519</c:v>
                </c:pt>
                <c:pt idx="23">
                  <c:v>0.027471</c:v>
                </c:pt>
                <c:pt idx="24">
                  <c:v>0.026042</c:v>
                </c:pt>
                <c:pt idx="25">
                  <c:v>0.023678</c:v>
                </c:pt>
                <c:pt idx="26">
                  <c:v>0.021138</c:v>
                </c:pt>
                <c:pt idx="27">
                  <c:v>0.020531</c:v>
                </c:pt>
                <c:pt idx="28">
                  <c:v>0.019333</c:v>
                </c:pt>
                <c:pt idx="29">
                  <c:v>0.017312</c:v>
                </c:pt>
              </c:numCache>
            </c:numRef>
          </c:yVal>
          <c:smooth val="0"/>
        </c:ser>
        <c:ser>
          <c:idx val="4"/>
          <c:order val="3"/>
          <c:tx>
            <c:v>Original Using 0.1 Bb</c:v>
          </c:tx>
          <c:spPr>
            <a:ln w="28575">
              <a:solidFill>
                <a:srgbClr val="00B050"/>
              </a:solidFill>
            </a:ln>
          </c:spPr>
          <c:marker>
            <c:symbol val="none"/>
          </c:marker>
          <c:xVal>
            <c:numRef>
              <c:f>[Book5]Rrs!$A$5:$A$34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[Book5]Rrs!$B$5:$B$34</c:f>
              <c:numCache>
                <c:formatCode>0.00E+00</c:formatCode>
                <c:ptCount val="30"/>
                <c:pt idx="0">
                  <c:v>0.056249</c:v>
                </c:pt>
                <c:pt idx="1">
                  <c:v>0.058259</c:v>
                </c:pt>
                <c:pt idx="2">
                  <c:v>0.058701</c:v>
                </c:pt>
                <c:pt idx="3">
                  <c:v>0.065615</c:v>
                </c:pt>
                <c:pt idx="4">
                  <c:v>0.059085</c:v>
                </c:pt>
                <c:pt idx="5">
                  <c:v>0.057918</c:v>
                </c:pt>
                <c:pt idx="6">
                  <c:v>0.058504</c:v>
                </c:pt>
                <c:pt idx="7">
                  <c:v>0.064646</c:v>
                </c:pt>
                <c:pt idx="8">
                  <c:v>0.058404</c:v>
                </c:pt>
                <c:pt idx="9">
                  <c:v>0.057036</c:v>
                </c:pt>
                <c:pt idx="10">
                  <c:v>0.050806</c:v>
                </c:pt>
                <c:pt idx="11">
                  <c:v>0.04373</c:v>
                </c:pt>
                <c:pt idx="12">
                  <c:v>0.043142</c:v>
                </c:pt>
                <c:pt idx="13">
                  <c:v>0.041839</c:v>
                </c:pt>
                <c:pt idx="14">
                  <c:v>0.039412</c:v>
                </c:pt>
                <c:pt idx="15">
                  <c:v>0.036862</c:v>
                </c:pt>
                <c:pt idx="16">
                  <c:v>0.036445</c:v>
                </c:pt>
                <c:pt idx="17">
                  <c:v>0.032048</c:v>
                </c:pt>
                <c:pt idx="18">
                  <c:v>0.025282</c:v>
                </c:pt>
                <c:pt idx="19">
                  <c:v>0.018953</c:v>
                </c:pt>
                <c:pt idx="20">
                  <c:v>0.012185</c:v>
                </c:pt>
                <c:pt idx="21">
                  <c:v>0.011817</c:v>
                </c:pt>
                <c:pt idx="22">
                  <c:v>0.011239</c:v>
                </c:pt>
                <c:pt idx="23">
                  <c:v>0.010671</c:v>
                </c:pt>
                <c:pt idx="24">
                  <c:v>0.0099672</c:v>
                </c:pt>
                <c:pt idx="25">
                  <c:v>0.0087912</c:v>
                </c:pt>
                <c:pt idx="26">
                  <c:v>0.0077015</c:v>
                </c:pt>
                <c:pt idx="27">
                  <c:v>0.0074877</c:v>
                </c:pt>
                <c:pt idx="28">
                  <c:v>0.0069682</c:v>
                </c:pt>
                <c:pt idx="29">
                  <c:v>0.0060631</c:v>
                </c:pt>
              </c:numCache>
            </c:numRef>
          </c:yVal>
          <c:smooth val="0"/>
        </c:ser>
        <c:ser>
          <c:idx val="5"/>
          <c:order val="4"/>
          <c:tx>
            <c:v>Original Using 0.05 Bb</c:v>
          </c:tx>
          <c:spPr>
            <a:ln w="28575">
              <a:solidFill>
                <a:srgbClr val="7030A0"/>
              </a:solidFill>
            </a:ln>
          </c:spPr>
          <c:marker>
            <c:symbol val="none"/>
          </c:marker>
          <c:xVal>
            <c:numRef>
              <c:f>[Book6]Rrs!$A$5:$A$34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[Book6]Rrs!$B$5:$B$34</c:f>
              <c:numCache>
                <c:formatCode>0.00E+00</c:formatCode>
                <c:ptCount val="30"/>
                <c:pt idx="0">
                  <c:v>0.038692</c:v>
                </c:pt>
                <c:pt idx="1">
                  <c:v>0.044466</c:v>
                </c:pt>
                <c:pt idx="2">
                  <c:v>0.042091</c:v>
                </c:pt>
                <c:pt idx="3">
                  <c:v>0.04233</c:v>
                </c:pt>
                <c:pt idx="4">
                  <c:v>0.041178</c:v>
                </c:pt>
                <c:pt idx="5">
                  <c:v>0.041026</c:v>
                </c:pt>
                <c:pt idx="6">
                  <c:v>0.045025</c:v>
                </c:pt>
                <c:pt idx="7">
                  <c:v>0.041335</c:v>
                </c:pt>
                <c:pt idx="8">
                  <c:v>0.044244</c:v>
                </c:pt>
                <c:pt idx="9">
                  <c:v>0.038871</c:v>
                </c:pt>
                <c:pt idx="10">
                  <c:v>0.034353</c:v>
                </c:pt>
                <c:pt idx="11">
                  <c:v>0.028471</c:v>
                </c:pt>
                <c:pt idx="12">
                  <c:v>0.027836</c:v>
                </c:pt>
                <c:pt idx="13">
                  <c:v>0.029302</c:v>
                </c:pt>
                <c:pt idx="14">
                  <c:v>0.027492</c:v>
                </c:pt>
                <c:pt idx="15">
                  <c:v>0.023288</c:v>
                </c:pt>
                <c:pt idx="16">
                  <c:v>0.024015</c:v>
                </c:pt>
                <c:pt idx="17">
                  <c:v>0.019412</c:v>
                </c:pt>
                <c:pt idx="18">
                  <c:v>0.014513</c:v>
                </c:pt>
                <c:pt idx="19">
                  <c:v>0.0097225</c:v>
                </c:pt>
                <c:pt idx="20">
                  <c:v>0.0063627</c:v>
                </c:pt>
                <c:pt idx="21">
                  <c:v>0.0061166</c:v>
                </c:pt>
                <c:pt idx="22">
                  <c:v>0.0061171</c:v>
                </c:pt>
                <c:pt idx="23">
                  <c:v>0.0055066</c:v>
                </c:pt>
                <c:pt idx="24">
                  <c:v>0.0053299</c:v>
                </c:pt>
                <c:pt idx="25">
                  <c:v>0.0045024</c:v>
                </c:pt>
                <c:pt idx="26">
                  <c:v>0.003867</c:v>
                </c:pt>
                <c:pt idx="27">
                  <c:v>0.0037664</c:v>
                </c:pt>
                <c:pt idx="28">
                  <c:v>0.0034999</c:v>
                </c:pt>
                <c:pt idx="29">
                  <c:v>0.0030146</c:v>
                </c:pt>
              </c:numCache>
            </c:numRef>
          </c:yVal>
          <c:smooth val="0"/>
        </c:ser>
        <c:dLbls>
          <c:showLegendKey val="0"/>
          <c:showVal val="0"/>
          <c:showCatName val="0"/>
          <c:showSerName val="0"/>
          <c:showPercent val="0"/>
          <c:showBubbleSize val="0"/>
        </c:dLbls>
        <c:axId val="-2142132024"/>
        <c:axId val="-2142137752"/>
      </c:scatterChart>
      <c:valAx>
        <c:axId val="-2142132024"/>
        <c:scaling>
          <c:orientation val="minMax"/>
          <c:max val="700.0"/>
          <c:min val="400.0"/>
        </c:scaling>
        <c:delete val="0"/>
        <c:axPos val="b"/>
        <c:title>
          <c:tx>
            <c:rich>
              <a:bodyPr/>
              <a:lstStyle/>
              <a:p>
                <a:pPr>
                  <a:defRPr sz="1800"/>
                </a:pPr>
                <a:r>
                  <a:rPr lang="en-US" sz="1800"/>
                  <a:t>Wavelength (nm)</a:t>
                </a:r>
              </a:p>
            </c:rich>
          </c:tx>
          <c:layout/>
          <c:overlay val="0"/>
        </c:title>
        <c:numFmt formatCode="General" sourceLinked="1"/>
        <c:majorTickMark val="out"/>
        <c:minorTickMark val="none"/>
        <c:tickLblPos val="nextTo"/>
        <c:txPr>
          <a:bodyPr/>
          <a:lstStyle/>
          <a:p>
            <a:pPr>
              <a:defRPr sz="1400"/>
            </a:pPr>
            <a:endParaRPr lang="fr-FR"/>
          </a:p>
        </c:txPr>
        <c:crossAx val="-2142137752"/>
        <c:crosses val="autoZero"/>
        <c:crossBetween val="midCat"/>
      </c:valAx>
      <c:valAx>
        <c:axId val="-2142137752"/>
        <c:scaling>
          <c:orientation val="minMax"/>
        </c:scaling>
        <c:delete val="0"/>
        <c:axPos val="l"/>
        <c:majorGridlines/>
        <c:title>
          <c:tx>
            <c:rich>
              <a:bodyPr rot="-5400000" vert="horz"/>
              <a:lstStyle/>
              <a:p>
                <a:pPr>
                  <a:defRPr sz="1800"/>
                </a:pPr>
                <a:r>
                  <a:rPr lang="en-US" sz="1800"/>
                  <a:t>Rrs</a:t>
                </a:r>
                <a:r>
                  <a:rPr lang="en-US" sz="1800" baseline="0"/>
                  <a:t> (1/Sr)</a:t>
                </a:r>
                <a:endParaRPr lang="en-US" sz="1800"/>
              </a:p>
            </c:rich>
          </c:tx>
          <c:layout/>
          <c:overlay val="0"/>
        </c:title>
        <c:numFmt formatCode="#,##0.00" sourceLinked="0"/>
        <c:majorTickMark val="out"/>
        <c:minorTickMark val="none"/>
        <c:tickLblPos val="nextTo"/>
        <c:txPr>
          <a:bodyPr/>
          <a:lstStyle/>
          <a:p>
            <a:pPr>
              <a:defRPr sz="1400"/>
            </a:pPr>
            <a:endParaRPr lang="fr-FR"/>
          </a:p>
        </c:txPr>
        <c:crossAx val="-2142132024"/>
        <c:crosses val="autoZero"/>
        <c:crossBetween val="midCat"/>
      </c:valAx>
    </c:plotArea>
    <c:legend>
      <c:legendPos val="b"/>
      <c:layout>
        <c:manualLayout>
          <c:xMode val="edge"/>
          <c:yMode val="edge"/>
          <c:x val="0.0"/>
          <c:y val="0.729993142970982"/>
          <c:w val="0.475941995153421"/>
          <c:h val="0.266241864874728"/>
        </c:manualLayout>
      </c:layout>
      <c:overlay val="0"/>
      <c:txPr>
        <a:bodyPr/>
        <a:lstStyle/>
        <a:p>
          <a:pPr>
            <a:defRPr sz="1200"/>
          </a:pPr>
          <a:endParaRPr lang="fr-FR"/>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2"/>
          <c:order val="0"/>
          <c:tx>
            <c:v>Edited Data (Data Removal)</c:v>
          </c:tx>
          <c:spPr>
            <a:ln w="25400">
              <a:solidFill>
                <a:schemeClr val="accent6">
                  <a:lumMod val="75000"/>
                </a:schemeClr>
              </a:solidFill>
            </a:ln>
          </c:spPr>
          <c:marker>
            <c:symbol val="none"/>
          </c:marker>
          <c:xVal>
            <c:numRef>
              <c:f>[1]Rrs!$A$5:$A$34</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[1]Rrs!$B$5:$B$34</c:f>
              <c:numCache>
                <c:formatCode>General</c:formatCode>
                <c:ptCount val="30"/>
                <c:pt idx="0">
                  <c:v>0.0015487</c:v>
                </c:pt>
                <c:pt idx="1">
                  <c:v>0.0015429</c:v>
                </c:pt>
                <c:pt idx="2">
                  <c:v>0.0016488</c:v>
                </c:pt>
                <c:pt idx="3">
                  <c:v>0.0017907</c:v>
                </c:pt>
                <c:pt idx="4">
                  <c:v>0.0019053</c:v>
                </c:pt>
                <c:pt idx="5">
                  <c:v>0.001993</c:v>
                </c:pt>
                <c:pt idx="6">
                  <c:v>0.0021191</c:v>
                </c:pt>
                <c:pt idx="7">
                  <c:v>0.0022699</c:v>
                </c:pt>
                <c:pt idx="8">
                  <c:v>0.0024425</c:v>
                </c:pt>
                <c:pt idx="9">
                  <c:v>0.002687</c:v>
                </c:pt>
                <c:pt idx="10">
                  <c:v>0.0029044</c:v>
                </c:pt>
                <c:pt idx="11">
                  <c:v>0.0027826</c:v>
                </c:pt>
                <c:pt idx="12">
                  <c:v>0.0026423</c:v>
                </c:pt>
                <c:pt idx="13">
                  <c:v>0.0025731</c:v>
                </c:pt>
                <c:pt idx="14">
                  <c:v>0.0026726</c:v>
                </c:pt>
                <c:pt idx="15">
                  <c:v>0.0027435</c:v>
                </c:pt>
                <c:pt idx="16">
                  <c:v>0.002688</c:v>
                </c:pt>
                <c:pt idx="17">
                  <c:v>0.0025001</c:v>
                </c:pt>
                <c:pt idx="18">
                  <c:v>0.0020832</c:v>
                </c:pt>
                <c:pt idx="19">
                  <c:v>0.0015913</c:v>
                </c:pt>
                <c:pt idx="20">
                  <c:v>0.0011484</c:v>
                </c:pt>
                <c:pt idx="21">
                  <c:v>0.0011091</c:v>
                </c:pt>
                <c:pt idx="22">
                  <c:v>0.0010525</c:v>
                </c:pt>
                <c:pt idx="23">
                  <c:v>0.00099489</c:v>
                </c:pt>
                <c:pt idx="24">
                  <c:v>0.00092576</c:v>
                </c:pt>
                <c:pt idx="25">
                  <c:v>0.00080494</c:v>
                </c:pt>
                <c:pt idx="26">
                  <c:v>0.00068217</c:v>
                </c:pt>
                <c:pt idx="27">
                  <c:v>0.00063232</c:v>
                </c:pt>
                <c:pt idx="28">
                  <c:v>0.00060197</c:v>
                </c:pt>
                <c:pt idx="29">
                  <c:v>0.00054218</c:v>
                </c:pt>
              </c:numCache>
            </c:numRef>
          </c:yVal>
          <c:smooth val="0"/>
        </c:ser>
        <c:dLbls>
          <c:showLegendKey val="0"/>
          <c:showVal val="0"/>
          <c:showCatName val="0"/>
          <c:showSerName val="0"/>
          <c:showPercent val="0"/>
          <c:showBubbleSize val="0"/>
        </c:dLbls>
        <c:axId val="-2142153480"/>
        <c:axId val="2126226264"/>
      </c:scatterChart>
      <c:valAx>
        <c:axId val="-2142153480"/>
        <c:scaling>
          <c:orientation val="minMax"/>
          <c:max val="700.0"/>
          <c:min val="400.0"/>
        </c:scaling>
        <c:delete val="0"/>
        <c:axPos val="b"/>
        <c:title>
          <c:tx>
            <c:rich>
              <a:bodyPr/>
              <a:lstStyle/>
              <a:p>
                <a:pPr>
                  <a:defRPr sz="1800"/>
                </a:pPr>
                <a:r>
                  <a:rPr lang="en-US" sz="1800"/>
                  <a:t>Wavelength (nm)</a:t>
                </a:r>
              </a:p>
            </c:rich>
          </c:tx>
          <c:layout/>
          <c:overlay val="0"/>
        </c:title>
        <c:numFmt formatCode="General" sourceLinked="1"/>
        <c:majorTickMark val="out"/>
        <c:minorTickMark val="none"/>
        <c:tickLblPos val="nextTo"/>
        <c:txPr>
          <a:bodyPr/>
          <a:lstStyle/>
          <a:p>
            <a:pPr>
              <a:defRPr sz="1400"/>
            </a:pPr>
            <a:endParaRPr lang="fr-FR"/>
          </a:p>
        </c:txPr>
        <c:crossAx val="2126226264"/>
        <c:crosses val="autoZero"/>
        <c:crossBetween val="midCat"/>
      </c:valAx>
      <c:valAx>
        <c:axId val="2126226264"/>
        <c:scaling>
          <c:orientation val="minMax"/>
        </c:scaling>
        <c:delete val="0"/>
        <c:axPos val="l"/>
        <c:majorGridlines/>
        <c:title>
          <c:tx>
            <c:rich>
              <a:bodyPr rot="-5400000" vert="horz"/>
              <a:lstStyle/>
              <a:p>
                <a:pPr>
                  <a:defRPr sz="1800"/>
                </a:pPr>
                <a:r>
                  <a:rPr lang="en-US" sz="1800"/>
                  <a:t>Rrs</a:t>
                </a:r>
                <a:r>
                  <a:rPr lang="en-US" sz="1800" baseline="0"/>
                  <a:t> (1/Sr)</a:t>
                </a:r>
                <a:endParaRPr lang="en-US" sz="1800"/>
              </a:p>
            </c:rich>
          </c:tx>
          <c:layout/>
          <c:overlay val="0"/>
        </c:title>
        <c:numFmt formatCode="0.0E+00" sourceLinked="0"/>
        <c:majorTickMark val="out"/>
        <c:minorTickMark val="none"/>
        <c:tickLblPos val="nextTo"/>
        <c:txPr>
          <a:bodyPr/>
          <a:lstStyle/>
          <a:p>
            <a:pPr>
              <a:defRPr sz="1400"/>
            </a:pPr>
            <a:endParaRPr lang="fr-FR"/>
          </a:p>
        </c:txPr>
        <c:crossAx val="-2142153480"/>
        <c:crosses val="autoZero"/>
        <c:crossBetween val="midCat"/>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scatterChart>
        <c:scatterStyle val="lineMarker"/>
        <c:varyColors val="0"/>
        <c:ser>
          <c:idx val="0"/>
          <c:order val="0"/>
          <c:tx>
            <c:strRef>
              <c:f>Sheet1!$B$2</c:f>
              <c:strCache>
                <c:ptCount val="1"/>
                <c:pt idx="0">
                  <c:v>Orig</c:v>
                </c:pt>
              </c:strCache>
            </c:strRef>
          </c:tx>
          <c:marker>
            <c:symbol val="none"/>
          </c:marker>
          <c:xVal>
            <c:numRef>
              <c:f>Sheet1!$A$3:$A$32</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Sheet1!$J$3:$J$32</c:f>
              <c:numCache>
                <c:formatCode>0.00E+00</c:formatCode>
                <c:ptCount val="30"/>
                <c:pt idx="0">
                  <c:v>0.0016545</c:v>
                </c:pt>
                <c:pt idx="1">
                  <c:v>0.0016457</c:v>
                </c:pt>
                <c:pt idx="2">
                  <c:v>0.001811</c:v>
                </c:pt>
                <c:pt idx="3">
                  <c:v>0.0020459</c:v>
                </c:pt>
                <c:pt idx="4">
                  <c:v>0.0022465</c:v>
                </c:pt>
                <c:pt idx="5">
                  <c:v>0.002385</c:v>
                </c:pt>
                <c:pt idx="6">
                  <c:v>0.0026015</c:v>
                </c:pt>
                <c:pt idx="7">
                  <c:v>0.0028749</c:v>
                </c:pt>
                <c:pt idx="8">
                  <c:v>0.0032231</c:v>
                </c:pt>
                <c:pt idx="9">
                  <c:v>0.0033464</c:v>
                </c:pt>
                <c:pt idx="10">
                  <c:v>0.0031931</c:v>
                </c:pt>
                <c:pt idx="11">
                  <c:v>0.0028602</c:v>
                </c:pt>
                <c:pt idx="12">
                  <c:v>0.0029114</c:v>
                </c:pt>
                <c:pt idx="13">
                  <c:v>0.0029127</c:v>
                </c:pt>
                <c:pt idx="14">
                  <c:v>0.0028081</c:v>
                </c:pt>
                <c:pt idx="15">
                  <c:v>0.0026391</c:v>
                </c:pt>
                <c:pt idx="16">
                  <c:v>0.0025237</c:v>
                </c:pt>
                <c:pt idx="17">
                  <c:v>0.0022329</c:v>
                </c:pt>
                <c:pt idx="18">
                  <c:v>0.0017141</c:v>
                </c:pt>
                <c:pt idx="19">
                  <c:v>0.0012152</c:v>
                </c:pt>
                <c:pt idx="20">
                  <c:v>0.00083259</c:v>
                </c:pt>
                <c:pt idx="21">
                  <c:v>0.00079794</c:v>
                </c:pt>
                <c:pt idx="22">
                  <c:v>0.00075254</c:v>
                </c:pt>
                <c:pt idx="23">
                  <c:v>0.00070678</c:v>
                </c:pt>
                <c:pt idx="24">
                  <c:v>0.00065444</c:v>
                </c:pt>
                <c:pt idx="25">
                  <c:v>0.00057861</c:v>
                </c:pt>
                <c:pt idx="26">
                  <c:v>0.00050801</c:v>
                </c:pt>
                <c:pt idx="27">
                  <c:v>0.00049007</c:v>
                </c:pt>
                <c:pt idx="28">
                  <c:v>0.00045588</c:v>
                </c:pt>
                <c:pt idx="29">
                  <c:v>0.00040031</c:v>
                </c:pt>
              </c:numCache>
            </c:numRef>
          </c:yVal>
          <c:smooth val="0"/>
        </c:ser>
        <c:ser>
          <c:idx val="1"/>
          <c:order val="1"/>
          <c:tx>
            <c:strRef>
              <c:f>Sheet1!$H$2</c:f>
              <c:strCache>
                <c:ptCount val="1"/>
                <c:pt idx="0">
                  <c:v>wrong ac</c:v>
                </c:pt>
              </c:strCache>
            </c:strRef>
          </c:tx>
          <c:marker>
            <c:symbol val="none"/>
          </c:marker>
          <c:xVal>
            <c:numRef>
              <c:f>Sheet1!$A$3:$A$32</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Sheet1!$H$3:$H$32</c:f>
              <c:numCache>
                <c:formatCode>0.00E+00</c:formatCode>
                <c:ptCount val="30"/>
                <c:pt idx="0">
                  <c:v>0.00081779</c:v>
                </c:pt>
                <c:pt idx="1">
                  <c:v>0.00079031</c:v>
                </c:pt>
                <c:pt idx="2">
                  <c:v>0.00078469</c:v>
                </c:pt>
                <c:pt idx="3">
                  <c:v>0.0007822</c:v>
                </c:pt>
                <c:pt idx="4">
                  <c:v>0.00079617</c:v>
                </c:pt>
                <c:pt idx="5">
                  <c:v>0.00083358</c:v>
                </c:pt>
                <c:pt idx="6">
                  <c:v>0.00089366</c:v>
                </c:pt>
                <c:pt idx="7">
                  <c:v>0.00095759</c:v>
                </c:pt>
                <c:pt idx="8">
                  <c:v>0.0010303</c:v>
                </c:pt>
                <c:pt idx="9">
                  <c:v>0.0010842</c:v>
                </c:pt>
                <c:pt idx="10">
                  <c:v>0.0011194</c:v>
                </c:pt>
                <c:pt idx="11">
                  <c:v>0.0011611</c:v>
                </c:pt>
                <c:pt idx="12">
                  <c:v>0.0012841</c:v>
                </c:pt>
                <c:pt idx="13">
                  <c:v>0.0014192</c:v>
                </c:pt>
                <c:pt idx="14">
                  <c:v>0.0015477</c:v>
                </c:pt>
                <c:pt idx="15">
                  <c:v>0.0016864</c:v>
                </c:pt>
                <c:pt idx="16">
                  <c:v>0.0016794</c:v>
                </c:pt>
                <c:pt idx="17">
                  <c:v>0.0016087</c:v>
                </c:pt>
                <c:pt idx="18">
                  <c:v>0.0014167</c:v>
                </c:pt>
                <c:pt idx="19">
                  <c:v>0.0011541</c:v>
                </c:pt>
                <c:pt idx="20">
                  <c:v>0.00087888</c:v>
                </c:pt>
                <c:pt idx="21">
                  <c:v>0.00086163</c:v>
                </c:pt>
                <c:pt idx="22">
                  <c:v>0.00083289</c:v>
                </c:pt>
                <c:pt idx="23">
                  <c:v>0.0008018</c:v>
                </c:pt>
                <c:pt idx="24">
                  <c:v>0.00076164</c:v>
                </c:pt>
                <c:pt idx="25">
                  <c:v>0.00063469</c:v>
                </c:pt>
                <c:pt idx="26">
                  <c:v>0.00049126</c:v>
                </c:pt>
                <c:pt idx="27">
                  <c:v>0.00041634</c:v>
                </c:pt>
                <c:pt idx="28">
                  <c:v>0.00044141</c:v>
                </c:pt>
                <c:pt idx="29">
                  <c:v>0.00045395</c:v>
                </c:pt>
              </c:numCache>
            </c:numRef>
          </c:yVal>
          <c:smooth val="0"/>
        </c:ser>
        <c:ser>
          <c:idx val="2"/>
          <c:order val="2"/>
          <c:tx>
            <c:strRef>
              <c:f>Sheet1!$K$2</c:f>
              <c:strCache>
                <c:ptCount val="1"/>
                <c:pt idx="0">
                  <c:v>fixed problem</c:v>
                </c:pt>
              </c:strCache>
            </c:strRef>
          </c:tx>
          <c:marker>
            <c:symbol val="none"/>
          </c:marker>
          <c:xVal>
            <c:numRef>
              <c:f>Sheet1!$A$3:$A$32</c:f>
              <c:numCache>
                <c:formatCode>General</c:formatCode>
                <c:ptCount val="30"/>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numCache>
            </c:numRef>
          </c:xVal>
          <c:yVal>
            <c:numRef>
              <c:f>Sheet1!$K$3:$K$32</c:f>
              <c:numCache>
                <c:formatCode>0.00E+00</c:formatCode>
                <c:ptCount val="30"/>
                <c:pt idx="0">
                  <c:v>0.0015485</c:v>
                </c:pt>
                <c:pt idx="1">
                  <c:v>0.0015427</c:v>
                </c:pt>
                <c:pt idx="2">
                  <c:v>0.0016492</c:v>
                </c:pt>
                <c:pt idx="3">
                  <c:v>0.0017874</c:v>
                </c:pt>
                <c:pt idx="4">
                  <c:v>0.0019038</c:v>
                </c:pt>
                <c:pt idx="5">
                  <c:v>0.0019917</c:v>
                </c:pt>
                <c:pt idx="6">
                  <c:v>0.002135</c:v>
                </c:pt>
                <c:pt idx="7">
                  <c:v>0.0022879</c:v>
                </c:pt>
                <c:pt idx="8">
                  <c:v>0.0024688</c:v>
                </c:pt>
                <c:pt idx="9">
                  <c:v>0.0027038</c:v>
                </c:pt>
                <c:pt idx="10">
                  <c:v>0.002928</c:v>
                </c:pt>
                <c:pt idx="11">
                  <c:v>0.0028154</c:v>
                </c:pt>
                <c:pt idx="12">
                  <c:v>0.0026714</c:v>
                </c:pt>
                <c:pt idx="13">
                  <c:v>0.0026106</c:v>
                </c:pt>
                <c:pt idx="14">
                  <c:v>0.0027005</c:v>
                </c:pt>
                <c:pt idx="15">
                  <c:v>0.0027683</c:v>
                </c:pt>
                <c:pt idx="16">
                  <c:v>0.0027259</c:v>
                </c:pt>
                <c:pt idx="17">
                  <c:v>0.0025272</c:v>
                </c:pt>
                <c:pt idx="18">
                  <c:v>0.0021068</c:v>
                </c:pt>
                <c:pt idx="19">
                  <c:v>0.0016128</c:v>
                </c:pt>
                <c:pt idx="20">
                  <c:v>0.0011682</c:v>
                </c:pt>
                <c:pt idx="21">
                  <c:v>0.0011226</c:v>
                </c:pt>
                <c:pt idx="22">
                  <c:v>0.0010666</c:v>
                </c:pt>
                <c:pt idx="23">
                  <c:v>0.0010076</c:v>
                </c:pt>
                <c:pt idx="24">
                  <c:v>0.00093841</c:v>
                </c:pt>
                <c:pt idx="25">
                  <c:v>0.00081679</c:v>
                </c:pt>
                <c:pt idx="26">
                  <c:v>0.00069157</c:v>
                </c:pt>
                <c:pt idx="27">
                  <c:v>0.00064138</c:v>
                </c:pt>
                <c:pt idx="28">
                  <c:v>0.00061105</c:v>
                </c:pt>
                <c:pt idx="29">
                  <c:v>0.00055101</c:v>
                </c:pt>
              </c:numCache>
            </c:numRef>
          </c:yVal>
          <c:smooth val="0"/>
        </c:ser>
        <c:dLbls>
          <c:showLegendKey val="0"/>
          <c:showVal val="0"/>
          <c:showCatName val="0"/>
          <c:showSerName val="0"/>
          <c:showPercent val="0"/>
          <c:showBubbleSize val="0"/>
        </c:dLbls>
        <c:axId val="2125844744"/>
        <c:axId val="2125840216"/>
      </c:scatterChart>
      <c:valAx>
        <c:axId val="2125844744"/>
        <c:scaling>
          <c:orientation val="minMax"/>
          <c:max val="700.0"/>
          <c:min val="400.0"/>
        </c:scaling>
        <c:delete val="0"/>
        <c:axPos val="b"/>
        <c:title>
          <c:tx>
            <c:rich>
              <a:bodyPr/>
              <a:lstStyle/>
              <a:p>
                <a:pPr>
                  <a:defRPr/>
                </a:pPr>
                <a:r>
                  <a:rPr lang="fr-FR" dirty="0" err="1" smtClean="0"/>
                  <a:t>Wavelength</a:t>
                </a:r>
                <a:r>
                  <a:rPr lang="fr-FR" dirty="0" smtClean="0"/>
                  <a:t> (nm)</a:t>
                </a:r>
                <a:endParaRPr lang="fr-FR" dirty="0"/>
              </a:p>
            </c:rich>
          </c:tx>
          <c:layout/>
          <c:overlay val="0"/>
        </c:title>
        <c:numFmt formatCode="General" sourceLinked="1"/>
        <c:majorTickMark val="out"/>
        <c:minorTickMark val="none"/>
        <c:tickLblPos val="nextTo"/>
        <c:crossAx val="2125840216"/>
        <c:crosses val="autoZero"/>
        <c:crossBetween val="midCat"/>
      </c:valAx>
      <c:valAx>
        <c:axId val="2125840216"/>
        <c:scaling>
          <c:orientation val="minMax"/>
        </c:scaling>
        <c:delete val="0"/>
        <c:axPos val="l"/>
        <c:majorGridlines/>
        <c:title>
          <c:tx>
            <c:rich>
              <a:bodyPr rot="-5400000" vert="horz"/>
              <a:lstStyle/>
              <a:p>
                <a:pPr>
                  <a:defRPr/>
                </a:pPr>
                <a:r>
                  <a:rPr lang="fr-FR" dirty="0" err="1" smtClean="0"/>
                  <a:t>R</a:t>
                </a:r>
                <a:r>
                  <a:rPr lang="fr-FR" baseline="-25000" dirty="0" err="1" smtClean="0"/>
                  <a:t>rs</a:t>
                </a:r>
                <a:r>
                  <a:rPr lang="fr-FR" dirty="0" smtClean="0"/>
                  <a:t> (1/sr)</a:t>
                </a:r>
                <a:endParaRPr lang="fr-FR" dirty="0"/>
              </a:p>
            </c:rich>
          </c:tx>
          <c:layout/>
          <c:overlay val="0"/>
        </c:title>
        <c:numFmt formatCode="0.00E+00" sourceLinked="1"/>
        <c:majorTickMark val="out"/>
        <c:minorTickMark val="none"/>
        <c:tickLblPos val="nextTo"/>
        <c:crossAx val="2125844744"/>
        <c:crosses val="autoZero"/>
        <c:crossBetween val="midCat"/>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Cloud Coverage</a:t>
            </a:r>
          </a:p>
        </c:rich>
      </c:tx>
      <c:layout/>
      <c:overlay val="0"/>
      <c:spPr>
        <a:noFill/>
        <a:ln>
          <a:noFill/>
        </a:ln>
        <a:effectLst/>
      </c:spPr>
    </c:title>
    <c:autoTitleDeleted val="0"/>
    <c:plotArea>
      <c:layout/>
      <c:lineChart>
        <c:grouping val="standard"/>
        <c:varyColors val="0"/>
        <c:ser>
          <c:idx val="0"/>
          <c:order val="0"/>
          <c:tx>
            <c:strRef>
              <c:f>'Ex1'!$Y$4</c:f>
              <c:strCache>
                <c:ptCount val="1"/>
                <c:pt idx="0">
                  <c:v>Sky0</c:v>
                </c:pt>
              </c:strCache>
            </c:strRef>
          </c:tx>
          <c:spPr>
            <a:ln w="28575" cap="rnd">
              <a:solidFill>
                <a:schemeClr val="accent1"/>
              </a:solidFill>
              <a:round/>
            </a:ln>
            <a:effectLst/>
          </c:spPr>
          <c:marker>
            <c:symbol val="none"/>
          </c:marker>
          <c:cat>
            <c:numRef>
              <c:f>'Ex1'!$X$5:$X$39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'Ex1'!$Y$5:$Y$39</c:f>
              <c:numCache>
                <c:formatCode>General</c:formatCode>
                <c:ptCount val="35"/>
                <c:pt idx="0">
                  <c:v>1.1279</c:v>
                </c:pt>
                <c:pt idx="1">
                  <c:v>1.1984</c:v>
                </c:pt>
                <c:pt idx="2">
                  <c:v>1.1494</c:v>
                </c:pt>
                <c:pt idx="3">
                  <c:v>1.1836</c:v>
                </c:pt>
                <c:pt idx="4">
                  <c:v>1.3974</c:v>
                </c:pt>
                <c:pt idx="5">
                  <c:v>1.4954</c:v>
                </c:pt>
                <c:pt idx="6">
                  <c:v>1.4892</c:v>
                </c:pt>
                <c:pt idx="7">
                  <c:v>1.5117</c:v>
                </c:pt>
                <c:pt idx="8">
                  <c:v>1.4641</c:v>
                </c:pt>
                <c:pt idx="9">
                  <c:v>1.4866</c:v>
                </c:pt>
                <c:pt idx="10">
                  <c:v>1.4605</c:v>
                </c:pt>
                <c:pt idx="11">
                  <c:v>1.4062</c:v>
                </c:pt>
                <c:pt idx="12">
                  <c:v>1.4373</c:v>
                </c:pt>
                <c:pt idx="13">
                  <c:v>1.4533</c:v>
                </c:pt>
                <c:pt idx="14">
                  <c:v>1.433999999999999</c:v>
                </c:pt>
                <c:pt idx="15">
                  <c:v>1.4251</c:v>
                </c:pt>
                <c:pt idx="16">
                  <c:v>1.4132</c:v>
                </c:pt>
                <c:pt idx="17">
                  <c:v>1.4148</c:v>
                </c:pt>
                <c:pt idx="18">
                  <c:v>1.3808</c:v>
                </c:pt>
                <c:pt idx="19">
                  <c:v>1.3298</c:v>
                </c:pt>
                <c:pt idx="20">
                  <c:v>1.3657</c:v>
                </c:pt>
                <c:pt idx="21">
                  <c:v>1.3331</c:v>
                </c:pt>
                <c:pt idx="22">
                  <c:v>1.3185</c:v>
                </c:pt>
                <c:pt idx="23">
                  <c:v>1.3022</c:v>
                </c:pt>
                <c:pt idx="24">
                  <c:v>1.2614</c:v>
                </c:pt>
                <c:pt idx="25">
                  <c:v>1.2053</c:v>
                </c:pt>
                <c:pt idx="26">
                  <c:v>1.2549</c:v>
                </c:pt>
                <c:pt idx="27">
                  <c:v>1.2316</c:v>
                </c:pt>
                <c:pt idx="28">
                  <c:v>1.1288</c:v>
                </c:pt>
                <c:pt idx="29">
                  <c:v>1.0888</c:v>
                </c:pt>
                <c:pt idx="30">
                  <c:v>1.0969</c:v>
                </c:pt>
                <c:pt idx="31">
                  <c:v>1.0045</c:v>
                </c:pt>
                <c:pt idx="32">
                  <c:v>0.90772</c:v>
                </c:pt>
                <c:pt idx="33">
                  <c:v>0.99497</c:v>
                </c:pt>
                <c:pt idx="34">
                  <c:v>1.0517</c:v>
                </c:pt>
              </c:numCache>
            </c:numRef>
          </c:val>
          <c:smooth val="0"/>
        </c:ser>
        <c:ser>
          <c:idx val="1"/>
          <c:order val="1"/>
          <c:tx>
            <c:strRef>
              <c:f>'Ex1'!$Z$4</c:f>
              <c:strCache>
                <c:ptCount val="1"/>
                <c:pt idx="0">
                  <c:v>Sky30</c:v>
                </c:pt>
              </c:strCache>
            </c:strRef>
          </c:tx>
          <c:spPr>
            <a:ln w="28575" cap="rnd">
              <a:solidFill>
                <a:schemeClr val="accent2"/>
              </a:solidFill>
              <a:round/>
            </a:ln>
            <a:effectLst/>
          </c:spPr>
          <c:marker>
            <c:symbol val="none"/>
          </c:marker>
          <c:cat>
            <c:numRef>
              <c:f>'Ex1'!$X$5:$X$39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'Ex1'!$Z$5:$Z$39</c:f>
              <c:numCache>
                <c:formatCode>General</c:formatCode>
                <c:ptCount val="35"/>
                <c:pt idx="0">
                  <c:v>1.1138</c:v>
                </c:pt>
                <c:pt idx="1">
                  <c:v>1.1835</c:v>
                </c:pt>
                <c:pt idx="2">
                  <c:v>1.135</c:v>
                </c:pt>
                <c:pt idx="3">
                  <c:v>1.1688</c:v>
                </c:pt>
                <c:pt idx="4">
                  <c:v>1.3799</c:v>
                </c:pt>
                <c:pt idx="5">
                  <c:v>1.4767</c:v>
                </c:pt>
                <c:pt idx="6">
                  <c:v>1.4706</c:v>
                </c:pt>
                <c:pt idx="7">
                  <c:v>1.4928</c:v>
                </c:pt>
                <c:pt idx="8">
                  <c:v>1.4458</c:v>
                </c:pt>
                <c:pt idx="9">
                  <c:v>1.468</c:v>
                </c:pt>
                <c:pt idx="10">
                  <c:v>1.4422</c:v>
                </c:pt>
                <c:pt idx="11">
                  <c:v>1.3887</c:v>
                </c:pt>
                <c:pt idx="12">
                  <c:v>1.4194</c:v>
                </c:pt>
                <c:pt idx="13">
                  <c:v>1.4351</c:v>
                </c:pt>
                <c:pt idx="14">
                  <c:v>1.415999999999999</c:v>
                </c:pt>
                <c:pt idx="15">
                  <c:v>1.4072</c:v>
                </c:pt>
                <c:pt idx="16">
                  <c:v>1.3955</c:v>
                </c:pt>
                <c:pt idx="17">
                  <c:v>1.3971</c:v>
                </c:pt>
                <c:pt idx="18">
                  <c:v>1.3635</c:v>
                </c:pt>
                <c:pt idx="19">
                  <c:v>1.3132</c:v>
                </c:pt>
                <c:pt idx="20">
                  <c:v>1.3486</c:v>
                </c:pt>
                <c:pt idx="21">
                  <c:v>1.3164</c:v>
                </c:pt>
                <c:pt idx="22">
                  <c:v>1.302</c:v>
                </c:pt>
                <c:pt idx="23">
                  <c:v>1.286</c:v>
                </c:pt>
                <c:pt idx="24">
                  <c:v>1.2457</c:v>
                </c:pt>
                <c:pt idx="25">
                  <c:v>1.1903</c:v>
                </c:pt>
                <c:pt idx="26">
                  <c:v>1.2392</c:v>
                </c:pt>
                <c:pt idx="27">
                  <c:v>1.2162</c:v>
                </c:pt>
                <c:pt idx="28">
                  <c:v>1.1147</c:v>
                </c:pt>
                <c:pt idx="29">
                  <c:v>1.0752</c:v>
                </c:pt>
                <c:pt idx="30">
                  <c:v>1.0832</c:v>
                </c:pt>
                <c:pt idx="31">
                  <c:v>0.99191</c:v>
                </c:pt>
                <c:pt idx="32">
                  <c:v>0.89636</c:v>
                </c:pt>
                <c:pt idx="33">
                  <c:v>0.98252</c:v>
                </c:pt>
                <c:pt idx="34">
                  <c:v>1.0385</c:v>
                </c:pt>
              </c:numCache>
            </c:numRef>
          </c:val>
          <c:smooth val="0"/>
        </c:ser>
        <c:ser>
          <c:idx val="2"/>
          <c:order val="2"/>
          <c:tx>
            <c:strRef>
              <c:f>'Ex1'!$AA$4</c:f>
              <c:strCache>
                <c:ptCount val="1"/>
                <c:pt idx="0">
                  <c:v>Sky60</c:v>
                </c:pt>
              </c:strCache>
            </c:strRef>
          </c:tx>
          <c:spPr>
            <a:ln w="28575" cap="rnd">
              <a:solidFill>
                <a:schemeClr val="accent3"/>
              </a:solidFill>
              <a:round/>
            </a:ln>
            <a:effectLst/>
          </c:spPr>
          <c:marker>
            <c:symbol val="none"/>
          </c:marker>
          <c:cat>
            <c:numRef>
              <c:f>'Ex1'!$X$5:$X$39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'Ex1'!$AA$5:$AA$39</c:f>
              <c:numCache>
                <c:formatCode>General</c:formatCode>
                <c:ptCount val="35"/>
                <c:pt idx="0">
                  <c:v>0.97899</c:v>
                </c:pt>
                <c:pt idx="1">
                  <c:v>1.0402</c:v>
                </c:pt>
                <c:pt idx="2">
                  <c:v>0.9976</c:v>
                </c:pt>
                <c:pt idx="3">
                  <c:v>1.0273</c:v>
                </c:pt>
                <c:pt idx="4">
                  <c:v>1.2129</c:v>
                </c:pt>
                <c:pt idx="5">
                  <c:v>1.298</c:v>
                </c:pt>
                <c:pt idx="6">
                  <c:v>1.2925</c:v>
                </c:pt>
                <c:pt idx="7">
                  <c:v>1.312</c:v>
                </c:pt>
                <c:pt idx="8">
                  <c:v>1.2707</c:v>
                </c:pt>
                <c:pt idx="9">
                  <c:v>1.2903</c:v>
                </c:pt>
                <c:pt idx="10">
                  <c:v>1.2676</c:v>
                </c:pt>
                <c:pt idx="11">
                  <c:v>1.2205</c:v>
                </c:pt>
                <c:pt idx="12">
                  <c:v>1.2475</c:v>
                </c:pt>
                <c:pt idx="13">
                  <c:v>1.2614</c:v>
                </c:pt>
                <c:pt idx="14">
                  <c:v>1.2446</c:v>
                </c:pt>
                <c:pt idx="15">
                  <c:v>1.2369</c:v>
                </c:pt>
                <c:pt idx="16">
                  <c:v>1.2266</c:v>
                </c:pt>
                <c:pt idx="17">
                  <c:v>1.228</c:v>
                </c:pt>
                <c:pt idx="18">
                  <c:v>1.1985</c:v>
                </c:pt>
                <c:pt idx="19">
                  <c:v>1.1542</c:v>
                </c:pt>
                <c:pt idx="20">
                  <c:v>1.1853</c:v>
                </c:pt>
                <c:pt idx="21">
                  <c:v>1.1571</c:v>
                </c:pt>
                <c:pt idx="22">
                  <c:v>1.1444</c:v>
                </c:pt>
                <c:pt idx="23">
                  <c:v>1.1303</c:v>
                </c:pt>
                <c:pt idx="24">
                  <c:v>1.0949</c:v>
                </c:pt>
                <c:pt idx="25">
                  <c:v>1.0462</c:v>
                </c:pt>
                <c:pt idx="26">
                  <c:v>1.0891</c:v>
                </c:pt>
                <c:pt idx="27">
                  <c:v>1.0689</c:v>
                </c:pt>
                <c:pt idx="28">
                  <c:v>0.97973</c:v>
                </c:pt>
                <c:pt idx="29">
                  <c:v>0.945</c:v>
                </c:pt>
                <c:pt idx="30">
                  <c:v>0.95206</c:v>
                </c:pt>
                <c:pt idx="31">
                  <c:v>0.87182</c:v>
                </c:pt>
                <c:pt idx="32">
                  <c:v>0.78785</c:v>
                </c:pt>
                <c:pt idx="33">
                  <c:v>0.86357</c:v>
                </c:pt>
                <c:pt idx="34">
                  <c:v>0.91278</c:v>
                </c:pt>
              </c:numCache>
            </c:numRef>
          </c:val>
          <c:smooth val="0"/>
        </c:ser>
        <c:ser>
          <c:idx val="3"/>
          <c:order val="3"/>
          <c:tx>
            <c:strRef>
              <c:f>'Ex1'!$AB$4</c:f>
              <c:strCache>
                <c:ptCount val="1"/>
                <c:pt idx="0">
                  <c:v>Sky100</c:v>
                </c:pt>
              </c:strCache>
            </c:strRef>
          </c:tx>
          <c:spPr>
            <a:ln w="28575" cap="rnd">
              <a:solidFill>
                <a:schemeClr val="accent4"/>
              </a:solidFill>
              <a:round/>
            </a:ln>
            <a:effectLst/>
          </c:spPr>
          <c:marker>
            <c:symbol val="none"/>
          </c:marker>
          <c:cat>
            <c:numRef>
              <c:f>'Ex1'!$X$5:$X$39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'Ex1'!$AB$5:$AB$39</c:f>
              <c:numCache>
                <c:formatCode>General</c:formatCode>
                <c:ptCount val="35"/>
                <c:pt idx="0">
                  <c:v>0.28199</c:v>
                </c:pt>
                <c:pt idx="1">
                  <c:v>0.29961</c:v>
                </c:pt>
                <c:pt idx="2">
                  <c:v>0.28735</c:v>
                </c:pt>
                <c:pt idx="3">
                  <c:v>0.29591</c:v>
                </c:pt>
                <c:pt idx="4">
                  <c:v>0.34935</c:v>
                </c:pt>
                <c:pt idx="5">
                  <c:v>0.37386</c:v>
                </c:pt>
                <c:pt idx="6">
                  <c:v>0.3723</c:v>
                </c:pt>
                <c:pt idx="7">
                  <c:v>0.37792</c:v>
                </c:pt>
                <c:pt idx="8">
                  <c:v>0.36603</c:v>
                </c:pt>
                <c:pt idx="9">
                  <c:v>0.37166</c:v>
                </c:pt>
                <c:pt idx="10">
                  <c:v>0.36512</c:v>
                </c:pt>
                <c:pt idx="11">
                  <c:v>0.35156</c:v>
                </c:pt>
                <c:pt idx="12">
                  <c:v>0.35934</c:v>
                </c:pt>
                <c:pt idx="13">
                  <c:v>0.36332</c:v>
                </c:pt>
                <c:pt idx="14">
                  <c:v>0.35849</c:v>
                </c:pt>
                <c:pt idx="15">
                  <c:v>0.35627</c:v>
                </c:pt>
                <c:pt idx="16">
                  <c:v>0.35331</c:v>
                </c:pt>
                <c:pt idx="17">
                  <c:v>0.35371</c:v>
                </c:pt>
                <c:pt idx="18">
                  <c:v>0.3452</c:v>
                </c:pt>
                <c:pt idx="19">
                  <c:v>0.33245</c:v>
                </c:pt>
                <c:pt idx="20">
                  <c:v>0.34142</c:v>
                </c:pt>
                <c:pt idx="21">
                  <c:v>0.33328</c:v>
                </c:pt>
                <c:pt idx="22">
                  <c:v>0.32963</c:v>
                </c:pt>
                <c:pt idx="23">
                  <c:v>0.32556</c:v>
                </c:pt>
                <c:pt idx="24">
                  <c:v>0.31536</c:v>
                </c:pt>
                <c:pt idx="25">
                  <c:v>0.30134</c:v>
                </c:pt>
                <c:pt idx="26">
                  <c:v>0.31371</c:v>
                </c:pt>
                <c:pt idx="27">
                  <c:v>0.30789</c:v>
                </c:pt>
                <c:pt idx="28">
                  <c:v>0.2822</c:v>
                </c:pt>
                <c:pt idx="29">
                  <c:v>0.2722</c:v>
                </c:pt>
                <c:pt idx="30">
                  <c:v>0.27423</c:v>
                </c:pt>
                <c:pt idx="31">
                  <c:v>0.25112</c:v>
                </c:pt>
                <c:pt idx="32">
                  <c:v>0.22693</c:v>
                </c:pt>
                <c:pt idx="33">
                  <c:v>0.24874</c:v>
                </c:pt>
                <c:pt idx="34">
                  <c:v>0.26292</c:v>
                </c:pt>
              </c:numCache>
            </c:numRef>
          </c:val>
          <c:smooth val="0"/>
        </c:ser>
        <c:dLbls>
          <c:showLegendKey val="0"/>
          <c:showVal val="0"/>
          <c:showCatName val="0"/>
          <c:showSerName val="0"/>
          <c:showPercent val="0"/>
          <c:showBubbleSize val="0"/>
        </c:dLbls>
        <c:marker val="1"/>
        <c:smooth val="0"/>
        <c:axId val="2088785400"/>
        <c:axId val="-2144830680"/>
      </c:lineChart>
      <c:catAx>
        <c:axId val="208878540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smtClean="0"/>
                  <a:t>Wavelength</a:t>
                </a:r>
                <a:r>
                  <a:rPr lang="en-US" baseline="0" dirty="0" smtClean="0"/>
                  <a:t> (</a:t>
                </a:r>
                <a:r>
                  <a:rPr lang="en-US" dirty="0" smtClean="0"/>
                  <a:t>nm)</a:t>
                </a:r>
                <a:endParaRPr lang="en-US"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144830680"/>
        <c:crosses val="autoZero"/>
        <c:auto val="1"/>
        <c:lblAlgn val="ctr"/>
        <c:lblOffset val="100"/>
        <c:noMultiLvlLbl val="0"/>
      </c:catAx>
      <c:valAx>
        <c:axId val="-2144830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smtClean="0"/>
                  <a:t>Ed (W</a:t>
                </a:r>
                <a:r>
                  <a:rPr lang="en-US" dirty="0"/>
                  <a:t>/m^2 </a:t>
                </a:r>
                <a:r>
                  <a:rPr lang="en-US" dirty="0" smtClean="0"/>
                  <a:t>nm)</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088785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accent1"/>
      </a:solidFill>
    </a:ln>
    <a:effectLst/>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445nm</a:t>
            </a:r>
          </a:p>
        </c:rich>
      </c:tx>
      <c:layout/>
      <c:overlay val="0"/>
      <c:spPr>
        <a:noFill/>
        <a:ln>
          <a:noFill/>
        </a:ln>
        <a:effectLst/>
      </c:spPr>
    </c:title>
    <c:autoTitleDeleted val="0"/>
    <c:plotArea>
      <c:layout/>
      <c:lineChart>
        <c:grouping val="standard"/>
        <c:varyColors val="0"/>
        <c:ser>
          <c:idx val="0"/>
          <c:order val="0"/>
          <c:tx>
            <c:strRef>
              <c:f>Sheet1!$A$19</c:f>
              <c:strCache>
                <c:ptCount val="1"/>
                <c:pt idx="0">
                  <c:v>0</c:v>
                </c:pt>
              </c:strCache>
            </c:strRef>
          </c:tx>
          <c:spPr>
            <a:ln w="28575" cap="rnd">
              <a:solidFill>
                <a:schemeClr val="accent1"/>
              </a:solidFill>
              <a:round/>
            </a:ln>
            <a:effectLst/>
          </c:spPr>
          <c:marker>
            <c:symbol val="none"/>
          </c:marker>
          <c:cat>
            <c:numRef>
              <c:f>Sheet1!$B$18:$G$18</c:f>
              <c:numCache>
                <c:formatCode>General</c:formatCode>
                <c:ptCount val="6"/>
                <c:pt idx="0">
                  <c:v>0.005</c:v>
                </c:pt>
                <c:pt idx="1">
                  <c:v>5.004999999999995</c:v>
                </c:pt>
                <c:pt idx="2">
                  <c:v>10.005</c:v>
                </c:pt>
                <c:pt idx="3">
                  <c:v>15.005</c:v>
                </c:pt>
                <c:pt idx="4">
                  <c:v>20.005</c:v>
                </c:pt>
                <c:pt idx="5">
                  <c:v>25.005</c:v>
                </c:pt>
              </c:numCache>
            </c:numRef>
          </c:cat>
          <c:val>
            <c:numRef>
              <c:f>Sheet1!$B$19:$G$19</c:f>
              <c:numCache>
                <c:formatCode>General</c:formatCode>
                <c:ptCount val="6"/>
                <c:pt idx="0">
                  <c:v>0.038378</c:v>
                </c:pt>
                <c:pt idx="1">
                  <c:v>0.062698</c:v>
                </c:pt>
                <c:pt idx="2">
                  <c:v>0.095665</c:v>
                </c:pt>
                <c:pt idx="3">
                  <c:v>0.16905</c:v>
                </c:pt>
                <c:pt idx="4">
                  <c:v>0.1352</c:v>
                </c:pt>
                <c:pt idx="5">
                  <c:v>0.080229</c:v>
                </c:pt>
              </c:numCache>
            </c:numRef>
          </c:val>
          <c:smooth val="0"/>
        </c:ser>
        <c:ser>
          <c:idx val="1"/>
          <c:order val="1"/>
          <c:tx>
            <c:strRef>
              <c:f>Sheet1!$A$20</c:f>
              <c:strCache>
                <c:ptCount val="1"/>
                <c:pt idx="0">
                  <c:v>30</c:v>
                </c:pt>
              </c:strCache>
            </c:strRef>
          </c:tx>
          <c:spPr>
            <a:ln w="28575" cap="rnd">
              <a:solidFill>
                <a:schemeClr val="accent2"/>
              </a:solidFill>
              <a:round/>
            </a:ln>
            <a:effectLst/>
          </c:spPr>
          <c:marker>
            <c:symbol val="none"/>
          </c:marker>
          <c:cat>
            <c:numRef>
              <c:f>Sheet1!$B$18:$G$18</c:f>
              <c:numCache>
                <c:formatCode>General</c:formatCode>
                <c:ptCount val="6"/>
                <c:pt idx="0">
                  <c:v>0.005</c:v>
                </c:pt>
                <c:pt idx="1">
                  <c:v>5.004999999999995</c:v>
                </c:pt>
                <c:pt idx="2">
                  <c:v>10.005</c:v>
                </c:pt>
                <c:pt idx="3">
                  <c:v>15.005</c:v>
                </c:pt>
                <c:pt idx="4">
                  <c:v>20.005</c:v>
                </c:pt>
                <c:pt idx="5">
                  <c:v>25.005</c:v>
                </c:pt>
              </c:numCache>
            </c:numRef>
          </c:cat>
          <c:val>
            <c:numRef>
              <c:f>Sheet1!$B$20:$G$20</c:f>
              <c:numCache>
                <c:formatCode>General</c:formatCode>
                <c:ptCount val="6"/>
                <c:pt idx="0">
                  <c:v>0.03846</c:v>
                </c:pt>
                <c:pt idx="1">
                  <c:v>0.062847</c:v>
                </c:pt>
                <c:pt idx="2">
                  <c:v>0.095879</c:v>
                </c:pt>
                <c:pt idx="3">
                  <c:v>0.16929</c:v>
                </c:pt>
                <c:pt idx="4">
                  <c:v>0.13529</c:v>
                </c:pt>
                <c:pt idx="5">
                  <c:v>0.080261</c:v>
                </c:pt>
              </c:numCache>
            </c:numRef>
          </c:val>
          <c:smooth val="0"/>
        </c:ser>
        <c:ser>
          <c:idx val="2"/>
          <c:order val="2"/>
          <c:tx>
            <c:strRef>
              <c:f>Sheet1!$A$21</c:f>
              <c:strCache>
                <c:ptCount val="1"/>
                <c:pt idx="0">
                  <c:v>60</c:v>
                </c:pt>
              </c:strCache>
            </c:strRef>
          </c:tx>
          <c:spPr>
            <a:ln w="28575" cap="rnd">
              <a:solidFill>
                <a:schemeClr val="accent3"/>
              </a:solidFill>
              <a:round/>
            </a:ln>
            <a:effectLst/>
          </c:spPr>
          <c:marker>
            <c:symbol val="none"/>
          </c:marker>
          <c:cat>
            <c:numRef>
              <c:f>Sheet1!$B$18:$G$18</c:f>
              <c:numCache>
                <c:formatCode>General</c:formatCode>
                <c:ptCount val="6"/>
                <c:pt idx="0">
                  <c:v>0.005</c:v>
                </c:pt>
                <c:pt idx="1">
                  <c:v>5.004999999999995</c:v>
                </c:pt>
                <c:pt idx="2">
                  <c:v>10.005</c:v>
                </c:pt>
                <c:pt idx="3">
                  <c:v>15.005</c:v>
                </c:pt>
                <c:pt idx="4">
                  <c:v>20.005</c:v>
                </c:pt>
                <c:pt idx="5">
                  <c:v>25.005</c:v>
                </c:pt>
              </c:numCache>
            </c:numRef>
          </c:cat>
          <c:val>
            <c:numRef>
              <c:f>Sheet1!$B$21:$G$21</c:f>
              <c:numCache>
                <c:formatCode>General</c:formatCode>
                <c:ptCount val="6"/>
                <c:pt idx="0">
                  <c:v>0.039192</c:v>
                </c:pt>
                <c:pt idx="1">
                  <c:v>0.064076</c:v>
                </c:pt>
                <c:pt idx="2">
                  <c:v>0.097453</c:v>
                </c:pt>
                <c:pt idx="3">
                  <c:v>0.17092</c:v>
                </c:pt>
                <c:pt idx="4">
                  <c:v>0.1359</c:v>
                </c:pt>
                <c:pt idx="5">
                  <c:v>0.080476</c:v>
                </c:pt>
              </c:numCache>
            </c:numRef>
          </c:val>
          <c:smooth val="0"/>
        </c:ser>
        <c:ser>
          <c:idx val="3"/>
          <c:order val="3"/>
          <c:tx>
            <c:strRef>
              <c:f>Sheet1!$A$22</c:f>
              <c:strCache>
                <c:ptCount val="1"/>
                <c:pt idx="0">
                  <c:v>100</c:v>
                </c:pt>
              </c:strCache>
            </c:strRef>
          </c:tx>
          <c:spPr>
            <a:ln w="28575" cap="rnd">
              <a:solidFill>
                <a:schemeClr val="accent4"/>
              </a:solidFill>
              <a:round/>
            </a:ln>
            <a:effectLst/>
          </c:spPr>
          <c:marker>
            <c:symbol val="none"/>
          </c:marker>
          <c:cat>
            <c:numRef>
              <c:f>Sheet1!$B$18:$G$18</c:f>
              <c:numCache>
                <c:formatCode>General</c:formatCode>
                <c:ptCount val="6"/>
                <c:pt idx="0">
                  <c:v>0.005</c:v>
                </c:pt>
                <c:pt idx="1">
                  <c:v>5.004999999999995</c:v>
                </c:pt>
                <c:pt idx="2">
                  <c:v>10.005</c:v>
                </c:pt>
                <c:pt idx="3">
                  <c:v>15.005</c:v>
                </c:pt>
                <c:pt idx="4">
                  <c:v>20.005</c:v>
                </c:pt>
                <c:pt idx="5">
                  <c:v>25.005</c:v>
                </c:pt>
              </c:numCache>
            </c:numRef>
          </c:cat>
          <c:val>
            <c:numRef>
              <c:f>Sheet1!$B$22:$G$22</c:f>
              <c:numCache>
                <c:formatCode>General</c:formatCode>
                <c:ptCount val="6"/>
                <c:pt idx="0">
                  <c:v>0.039192</c:v>
                </c:pt>
                <c:pt idx="1">
                  <c:v>0.064076</c:v>
                </c:pt>
                <c:pt idx="2">
                  <c:v>0.097453</c:v>
                </c:pt>
                <c:pt idx="3">
                  <c:v>0.17092</c:v>
                </c:pt>
                <c:pt idx="4">
                  <c:v>0.1359</c:v>
                </c:pt>
                <c:pt idx="5">
                  <c:v>0.080476</c:v>
                </c:pt>
              </c:numCache>
            </c:numRef>
          </c:val>
          <c:smooth val="0"/>
        </c:ser>
        <c:dLbls>
          <c:showLegendKey val="0"/>
          <c:showVal val="0"/>
          <c:showCatName val="0"/>
          <c:showSerName val="0"/>
          <c:showPercent val="0"/>
          <c:showBubbleSize val="0"/>
        </c:dLbls>
        <c:marker val="1"/>
        <c:smooth val="0"/>
        <c:axId val="-2145002168"/>
        <c:axId val="-2144998456"/>
      </c:lineChart>
      <c:catAx>
        <c:axId val="-214500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4998456"/>
        <c:crosses val="autoZero"/>
        <c:auto val="1"/>
        <c:lblAlgn val="ctr"/>
        <c:lblOffset val="100"/>
        <c:noMultiLvlLbl val="0"/>
      </c:catAx>
      <c:valAx>
        <c:axId val="-2144998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5002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555nm</a:t>
            </a:r>
          </a:p>
        </c:rich>
      </c:tx>
      <c:layout/>
      <c:overlay val="0"/>
      <c:spPr>
        <a:noFill/>
        <a:ln>
          <a:noFill/>
        </a:ln>
        <a:effectLst/>
      </c:spPr>
    </c:title>
    <c:autoTitleDeleted val="0"/>
    <c:plotArea>
      <c:layout/>
      <c:lineChart>
        <c:grouping val="standard"/>
        <c:varyColors val="0"/>
        <c:ser>
          <c:idx val="0"/>
          <c:order val="0"/>
          <c:tx>
            <c:strRef>
              <c:f>Sheet1!$A$25</c:f>
              <c:strCache>
                <c:ptCount val="1"/>
                <c:pt idx="0">
                  <c:v>0</c:v>
                </c:pt>
              </c:strCache>
            </c:strRef>
          </c:tx>
          <c:spPr>
            <a:ln w="28575" cap="rnd">
              <a:solidFill>
                <a:schemeClr val="accent1"/>
              </a:solidFill>
              <a:round/>
            </a:ln>
            <a:effectLst/>
          </c:spPr>
          <c:marker>
            <c:symbol val="none"/>
          </c:marker>
          <c:cat>
            <c:numRef>
              <c:f>Sheet1!$B$24:$G$24</c:f>
              <c:numCache>
                <c:formatCode>General</c:formatCode>
                <c:ptCount val="6"/>
                <c:pt idx="0">
                  <c:v>0.005</c:v>
                </c:pt>
                <c:pt idx="1">
                  <c:v>5.004999999999995</c:v>
                </c:pt>
                <c:pt idx="2">
                  <c:v>10.005</c:v>
                </c:pt>
                <c:pt idx="3">
                  <c:v>15.005</c:v>
                </c:pt>
                <c:pt idx="4">
                  <c:v>20.005</c:v>
                </c:pt>
                <c:pt idx="5">
                  <c:v>25.005</c:v>
                </c:pt>
              </c:numCache>
            </c:numRef>
          </c:cat>
          <c:val>
            <c:numRef>
              <c:f>Sheet1!$B$25:$G$25</c:f>
              <c:numCache>
                <c:formatCode>General</c:formatCode>
                <c:ptCount val="6"/>
                <c:pt idx="0">
                  <c:v>0.073769</c:v>
                </c:pt>
                <c:pt idx="1">
                  <c:v>0.083027</c:v>
                </c:pt>
                <c:pt idx="2">
                  <c:v>0.097209</c:v>
                </c:pt>
                <c:pt idx="3">
                  <c:v>0.13099</c:v>
                </c:pt>
                <c:pt idx="4">
                  <c:v>0.12173</c:v>
                </c:pt>
                <c:pt idx="5">
                  <c:v>0.10092</c:v>
                </c:pt>
              </c:numCache>
            </c:numRef>
          </c:val>
          <c:smooth val="0"/>
        </c:ser>
        <c:ser>
          <c:idx val="1"/>
          <c:order val="1"/>
          <c:tx>
            <c:strRef>
              <c:f>Sheet1!$A$26</c:f>
              <c:strCache>
                <c:ptCount val="1"/>
                <c:pt idx="0">
                  <c:v>30</c:v>
                </c:pt>
              </c:strCache>
            </c:strRef>
          </c:tx>
          <c:spPr>
            <a:ln w="28575" cap="rnd">
              <a:solidFill>
                <a:schemeClr val="accent2"/>
              </a:solidFill>
              <a:round/>
            </a:ln>
            <a:effectLst/>
          </c:spPr>
          <c:marker>
            <c:symbol val="none"/>
          </c:marker>
          <c:cat>
            <c:numRef>
              <c:f>Sheet1!$B$24:$G$24</c:f>
              <c:numCache>
                <c:formatCode>General</c:formatCode>
                <c:ptCount val="6"/>
                <c:pt idx="0">
                  <c:v>0.005</c:v>
                </c:pt>
                <c:pt idx="1">
                  <c:v>5.004999999999995</c:v>
                </c:pt>
                <c:pt idx="2">
                  <c:v>10.005</c:v>
                </c:pt>
                <c:pt idx="3">
                  <c:v>15.005</c:v>
                </c:pt>
                <c:pt idx="4">
                  <c:v>20.005</c:v>
                </c:pt>
                <c:pt idx="5">
                  <c:v>25.005</c:v>
                </c:pt>
              </c:numCache>
            </c:numRef>
          </c:cat>
          <c:val>
            <c:numRef>
              <c:f>Sheet1!$B$26:$G$26</c:f>
              <c:numCache>
                <c:formatCode>General</c:formatCode>
                <c:ptCount val="6"/>
                <c:pt idx="0">
                  <c:v>0.074369</c:v>
                </c:pt>
                <c:pt idx="1">
                  <c:v>0.083695</c:v>
                </c:pt>
                <c:pt idx="2">
                  <c:v>0.097885</c:v>
                </c:pt>
                <c:pt idx="3">
                  <c:v>0.1316</c:v>
                </c:pt>
                <c:pt idx="4">
                  <c:v>0.122</c:v>
                </c:pt>
                <c:pt idx="5">
                  <c:v>0.10104</c:v>
                </c:pt>
              </c:numCache>
            </c:numRef>
          </c:val>
          <c:smooth val="0"/>
        </c:ser>
        <c:ser>
          <c:idx val="2"/>
          <c:order val="2"/>
          <c:tx>
            <c:strRef>
              <c:f>Sheet1!$A$27</c:f>
              <c:strCache>
                <c:ptCount val="1"/>
                <c:pt idx="0">
                  <c:v>60</c:v>
                </c:pt>
              </c:strCache>
            </c:strRef>
          </c:tx>
          <c:spPr>
            <a:ln w="28575" cap="rnd">
              <a:solidFill>
                <a:schemeClr val="accent3"/>
              </a:solidFill>
              <a:round/>
            </a:ln>
            <a:effectLst/>
          </c:spPr>
          <c:marker>
            <c:symbol val="none"/>
          </c:marker>
          <c:cat>
            <c:numRef>
              <c:f>Sheet1!$B$24:$G$24</c:f>
              <c:numCache>
                <c:formatCode>General</c:formatCode>
                <c:ptCount val="6"/>
                <c:pt idx="0">
                  <c:v>0.005</c:v>
                </c:pt>
                <c:pt idx="1">
                  <c:v>5.004999999999995</c:v>
                </c:pt>
                <c:pt idx="2">
                  <c:v>10.005</c:v>
                </c:pt>
                <c:pt idx="3">
                  <c:v>15.005</c:v>
                </c:pt>
                <c:pt idx="4">
                  <c:v>20.005</c:v>
                </c:pt>
                <c:pt idx="5">
                  <c:v>25.005</c:v>
                </c:pt>
              </c:numCache>
            </c:numRef>
          </c:cat>
          <c:val>
            <c:numRef>
              <c:f>Sheet1!$B$27:$G$27</c:f>
              <c:numCache>
                <c:formatCode>General</c:formatCode>
                <c:ptCount val="6"/>
                <c:pt idx="0">
                  <c:v>0.075732</c:v>
                </c:pt>
                <c:pt idx="1">
                  <c:v>0.085214</c:v>
                </c:pt>
                <c:pt idx="2">
                  <c:v>0.099423</c:v>
                </c:pt>
                <c:pt idx="3">
                  <c:v>0.13298</c:v>
                </c:pt>
                <c:pt idx="4">
                  <c:v>0.12261</c:v>
                </c:pt>
                <c:pt idx="5">
                  <c:v>0.10131</c:v>
                </c:pt>
              </c:numCache>
            </c:numRef>
          </c:val>
          <c:smooth val="0"/>
        </c:ser>
        <c:ser>
          <c:idx val="3"/>
          <c:order val="3"/>
          <c:tx>
            <c:strRef>
              <c:f>Sheet1!$A$28</c:f>
              <c:strCache>
                <c:ptCount val="1"/>
                <c:pt idx="0">
                  <c:v>100</c:v>
                </c:pt>
              </c:strCache>
            </c:strRef>
          </c:tx>
          <c:spPr>
            <a:ln w="28575" cap="rnd">
              <a:solidFill>
                <a:schemeClr val="accent4"/>
              </a:solidFill>
              <a:round/>
            </a:ln>
            <a:effectLst/>
          </c:spPr>
          <c:marker>
            <c:symbol val="none"/>
          </c:marker>
          <c:cat>
            <c:numRef>
              <c:f>Sheet1!$B$24:$G$24</c:f>
              <c:numCache>
                <c:formatCode>General</c:formatCode>
                <c:ptCount val="6"/>
                <c:pt idx="0">
                  <c:v>0.005</c:v>
                </c:pt>
                <c:pt idx="1">
                  <c:v>5.004999999999995</c:v>
                </c:pt>
                <c:pt idx="2">
                  <c:v>10.005</c:v>
                </c:pt>
                <c:pt idx="3">
                  <c:v>15.005</c:v>
                </c:pt>
                <c:pt idx="4">
                  <c:v>20.005</c:v>
                </c:pt>
                <c:pt idx="5">
                  <c:v>25.005</c:v>
                </c:pt>
              </c:numCache>
            </c:numRef>
          </c:cat>
          <c:val>
            <c:numRef>
              <c:f>Sheet1!$B$28:$G$28</c:f>
              <c:numCache>
                <c:formatCode>General</c:formatCode>
                <c:ptCount val="6"/>
                <c:pt idx="0">
                  <c:v>0.075732</c:v>
                </c:pt>
                <c:pt idx="1">
                  <c:v>0.085214</c:v>
                </c:pt>
                <c:pt idx="2">
                  <c:v>0.099423</c:v>
                </c:pt>
                <c:pt idx="3">
                  <c:v>0.13298</c:v>
                </c:pt>
                <c:pt idx="4">
                  <c:v>0.12261</c:v>
                </c:pt>
                <c:pt idx="5">
                  <c:v>0.10131</c:v>
                </c:pt>
              </c:numCache>
            </c:numRef>
          </c:val>
          <c:smooth val="0"/>
        </c:ser>
        <c:dLbls>
          <c:showLegendKey val="0"/>
          <c:showVal val="0"/>
          <c:showCatName val="0"/>
          <c:showSerName val="0"/>
          <c:showPercent val="0"/>
          <c:showBubbleSize val="0"/>
        </c:dLbls>
        <c:marker val="1"/>
        <c:smooth val="0"/>
        <c:axId val="-2144787864"/>
        <c:axId val="-2144784232"/>
      </c:lineChart>
      <c:catAx>
        <c:axId val="-214478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4784232"/>
        <c:crosses val="autoZero"/>
        <c:auto val="1"/>
        <c:lblAlgn val="ctr"/>
        <c:lblOffset val="100"/>
        <c:noMultiLvlLbl val="0"/>
      </c:catAx>
      <c:valAx>
        <c:axId val="-214478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4787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675nm</a:t>
            </a:r>
          </a:p>
        </c:rich>
      </c:tx>
      <c:layout/>
      <c:overlay val="0"/>
      <c:spPr>
        <a:noFill/>
        <a:ln>
          <a:noFill/>
        </a:ln>
        <a:effectLst/>
      </c:spPr>
    </c:title>
    <c:autoTitleDeleted val="0"/>
    <c:plotArea>
      <c:layout/>
      <c:lineChart>
        <c:grouping val="standard"/>
        <c:varyColors val="0"/>
        <c:ser>
          <c:idx val="0"/>
          <c:order val="0"/>
          <c:tx>
            <c:strRef>
              <c:f>Sheet1!$I$2</c:f>
              <c:strCache>
                <c:ptCount val="1"/>
                <c:pt idx="0">
                  <c:v>0</c:v>
                </c:pt>
              </c:strCache>
            </c:strRef>
          </c:tx>
          <c:spPr>
            <a:ln w="28575" cap="rnd">
              <a:solidFill>
                <a:schemeClr val="accent1"/>
              </a:solidFill>
              <a:round/>
            </a:ln>
            <a:effectLst/>
          </c:spPr>
          <c:marker>
            <c:symbol val="none"/>
          </c:marker>
          <c:cat>
            <c:numRef>
              <c:f>Sheet1!$J$1:$O$1</c:f>
              <c:numCache>
                <c:formatCode>General</c:formatCode>
                <c:ptCount val="6"/>
                <c:pt idx="0">
                  <c:v>0.005</c:v>
                </c:pt>
                <c:pt idx="1">
                  <c:v>5.004999999999995</c:v>
                </c:pt>
                <c:pt idx="2">
                  <c:v>10.005</c:v>
                </c:pt>
                <c:pt idx="3">
                  <c:v>15.005</c:v>
                </c:pt>
                <c:pt idx="4">
                  <c:v>20.005</c:v>
                </c:pt>
                <c:pt idx="5">
                  <c:v>25.005</c:v>
                </c:pt>
              </c:numCache>
            </c:numRef>
          </c:cat>
          <c:val>
            <c:numRef>
              <c:f>Sheet1!$J$2:$O$2</c:f>
              <c:numCache>
                <c:formatCode>General</c:formatCode>
                <c:ptCount val="6"/>
                <c:pt idx="0">
                  <c:v>0.50545</c:v>
                </c:pt>
                <c:pt idx="1">
                  <c:v>0.51517</c:v>
                </c:pt>
                <c:pt idx="2">
                  <c:v>0.48508</c:v>
                </c:pt>
                <c:pt idx="3">
                  <c:v>0.18965</c:v>
                </c:pt>
                <c:pt idx="4">
                  <c:v>0.20366</c:v>
                </c:pt>
                <c:pt idx="5">
                  <c:v>0.26116</c:v>
                </c:pt>
              </c:numCache>
            </c:numRef>
          </c:val>
          <c:smooth val="0"/>
        </c:ser>
        <c:ser>
          <c:idx val="1"/>
          <c:order val="1"/>
          <c:tx>
            <c:strRef>
              <c:f>Sheet1!$I$3</c:f>
              <c:strCache>
                <c:ptCount val="1"/>
                <c:pt idx="0">
                  <c:v>30</c:v>
                </c:pt>
              </c:strCache>
            </c:strRef>
          </c:tx>
          <c:spPr>
            <a:ln w="28575" cap="rnd">
              <a:solidFill>
                <a:schemeClr val="accent2"/>
              </a:solidFill>
              <a:round/>
            </a:ln>
            <a:effectLst/>
          </c:spPr>
          <c:marker>
            <c:symbol val="none"/>
          </c:marker>
          <c:cat>
            <c:numRef>
              <c:f>Sheet1!$J$1:$O$1</c:f>
              <c:numCache>
                <c:formatCode>General</c:formatCode>
                <c:ptCount val="6"/>
                <c:pt idx="0">
                  <c:v>0.005</c:v>
                </c:pt>
                <c:pt idx="1">
                  <c:v>5.004999999999995</c:v>
                </c:pt>
                <c:pt idx="2">
                  <c:v>10.005</c:v>
                </c:pt>
                <c:pt idx="3">
                  <c:v>15.005</c:v>
                </c:pt>
                <c:pt idx="4">
                  <c:v>20.005</c:v>
                </c:pt>
                <c:pt idx="5">
                  <c:v>25.005</c:v>
                </c:pt>
              </c:numCache>
            </c:numRef>
          </c:cat>
          <c:val>
            <c:numRef>
              <c:f>Sheet1!$J$3:$O$3</c:f>
              <c:numCache>
                <c:formatCode>General</c:formatCode>
                <c:ptCount val="6"/>
                <c:pt idx="0">
                  <c:v>0.51073</c:v>
                </c:pt>
                <c:pt idx="1">
                  <c:v>0.51779</c:v>
                </c:pt>
                <c:pt idx="2">
                  <c:v>0.48454</c:v>
                </c:pt>
                <c:pt idx="3">
                  <c:v>0.18624</c:v>
                </c:pt>
                <c:pt idx="4">
                  <c:v>0.20369</c:v>
                </c:pt>
                <c:pt idx="5">
                  <c:v>0.26136</c:v>
                </c:pt>
              </c:numCache>
            </c:numRef>
          </c:val>
          <c:smooth val="0"/>
        </c:ser>
        <c:ser>
          <c:idx val="2"/>
          <c:order val="2"/>
          <c:tx>
            <c:strRef>
              <c:f>Sheet1!$I$4</c:f>
              <c:strCache>
                <c:ptCount val="1"/>
                <c:pt idx="0">
                  <c:v>60</c:v>
                </c:pt>
              </c:strCache>
            </c:strRef>
          </c:tx>
          <c:spPr>
            <a:ln w="28575" cap="rnd">
              <a:solidFill>
                <a:schemeClr val="accent3"/>
              </a:solidFill>
              <a:round/>
            </a:ln>
            <a:effectLst/>
          </c:spPr>
          <c:marker>
            <c:symbol val="none"/>
          </c:marker>
          <c:cat>
            <c:numRef>
              <c:f>Sheet1!$J$1:$O$1</c:f>
              <c:numCache>
                <c:formatCode>General</c:formatCode>
                <c:ptCount val="6"/>
                <c:pt idx="0">
                  <c:v>0.005</c:v>
                </c:pt>
                <c:pt idx="1">
                  <c:v>5.004999999999995</c:v>
                </c:pt>
                <c:pt idx="2">
                  <c:v>10.005</c:v>
                </c:pt>
                <c:pt idx="3">
                  <c:v>15.005</c:v>
                </c:pt>
                <c:pt idx="4">
                  <c:v>20.005</c:v>
                </c:pt>
                <c:pt idx="5">
                  <c:v>25.005</c:v>
                </c:pt>
              </c:numCache>
            </c:numRef>
          </c:cat>
          <c:val>
            <c:numRef>
              <c:f>Sheet1!$J$4:$O$4</c:f>
              <c:numCache>
                <c:formatCode>General</c:formatCode>
                <c:ptCount val="6"/>
                <c:pt idx="0">
                  <c:v>0.51974</c:v>
                </c:pt>
                <c:pt idx="1">
                  <c:v>0.52246</c:v>
                </c:pt>
                <c:pt idx="2">
                  <c:v>0.48371</c:v>
                </c:pt>
                <c:pt idx="3">
                  <c:v>0.18215</c:v>
                </c:pt>
                <c:pt idx="4">
                  <c:v>0.2047</c:v>
                </c:pt>
                <c:pt idx="5">
                  <c:v>0.26201</c:v>
                </c:pt>
              </c:numCache>
            </c:numRef>
          </c:val>
          <c:smooth val="0"/>
        </c:ser>
        <c:ser>
          <c:idx val="3"/>
          <c:order val="3"/>
          <c:tx>
            <c:strRef>
              <c:f>Sheet1!$I$5</c:f>
              <c:strCache>
                <c:ptCount val="1"/>
                <c:pt idx="0">
                  <c:v>100</c:v>
                </c:pt>
              </c:strCache>
            </c:strRef>
          </c:tx>
          <c:spPr>
            <a:ln w="28575" cap="rnd">
              <a:solidFill>
                <a:schemeClr val="accent4"/>
              </a:solidFill>
              <a:round/>
            </a:ln>
            <a:effectLst/>
          </c:spPr>
          <c:marker>
            <c:symbol val="none"/>
          </c:marker>
          <c:cat>
            <c:numRef>
              <c:f>Sheet1!$J$1:$O$1</c:f>
              <c:numCache>
                <c:formatCode>General</c:formatCode>
                <c:ptCount val="6"/>
                <c:pt idx="0">
                  <c:v>0.005</c:v>
                </c:pt>
                <c:pt idx="1">
                  <c:v>5.004999999999995</c:v>
                </c:pt>
                <c:pt idx="2">
                  <c:v>10.005</c:v>
                </c:pt>
                <c:pt idx="3">
                  <c:v>15.005</c:v>
                </c:pt>
                <c:pt idx="4">
                  <c:v>20.005</c:v>
                </c:pt>
                <c:pt idx="5">
                  <c:v>25.005</c:v>
                </c:pt>
              </c:numCache>
            </c:numRef>
          </c:cat>
          <c:val>
            <c:numRef>
              <c:f>Sheet1!$J$5:$O$5</c:f>
              <c:numCache>
                <c:formatCode>General</c:formatCode>
                <c:ptCount val="6"/>
                <c:pt idx="0">
                  <c:v>0.51974</c:v>
                </c:pt>
                <c:pt idx="1">
                  <c:v>0.52246</c:v>
                </c:pt>
                <c:pt idx="2">
                  <c:v>0.48371</c:v>
                </c:pt>
                <c:pt idx="3">
                  <c:v>0.18215</c:v>
                </c:pt>
                <c:pt idx="4">
                  <c:v>0.2047</c:v>
                </c:pt>
                <c:pt idx="5">
                  <c:v>0.26201</c:v>
                </c:pt>
              </c:numCache>
            </c:numRef>
          </c:val>
          <c:smooth val="0"/>
        </c:ser>
        <c:dLbls>
          <c:showLegendKey val="0"/>
          <c:showVal val="0"/>
          <c:showCatName val="0"/>
          <c:showSerName val="0"/>
          <c:showPercent val="0"/>
          <c:showBubbleSize val="0"/>
        </c:dLbls>
        <c:marker val="1"/>
        <c:smooth val="0"/>
        <c:axId val="2089412280"/>
        <c:axId val="-2145235640"/>
      </c:lineChart>
      <c:catAx>
        <c:axId val="208941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5235640"/>
        <c:crosses val="autoZero"/>
        <c:auto val="1"/>
        <c:lblAlgn val="ctr"/>
        <c:lblOffset val="100"/>
        <c:noMultiLvlLbl val="0"/>
      </c:catAx>
      <c:valAx>
        <c:axId val="-214523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89412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745 nm</a:t>
            </a:r>
          </a:p>
        </c:rich>
      </c:tx>
      <c:layout/>
      <c:overlay val="0"/>
      <c:spPr>
        <a:noFill/>
        <a:ln>
          <a:noFill/>
        </a:ln>
        <a:effectLst/>
      </c:spPr>
    </c:title>
    <c:autoTitleDeleted val="0"/>
    <c:plotArea>
      <c:layout/>
      <c:lineChart>
        <c:grouping val="standard"/>
        <c:varyColors val="0"/>
        <c:ser>
          <c:idx val="0"/>
          <c:order val="0"/>
          <c:tx>
            <c:strRef>
              <c:f>Sheet1!$A$31</c:f>
              <c:strCache>
                <c:ptCount val="1"/>
                <c:pt idx="0">
                  <c:v>0</c:v>
                </c:pt>
              </c:strCache>
            </c:strRef>
          </c:tx>
          <c:spPr>
            <a:ln w="28575" cap="rnd">
              <a:solidFill>
                <a:schemeClr val="accent1"/>
              </a:solidFill>
              <a:round/>
            </a:ln>
            <a:effectLst/>
          </c:spPr>
          <c:marker>
            <c:symbol val="none"/>
          </c:marker>
          <c:cat>
            <c:numRef>
              <c:f>Sheet1!$B$30:$G$30</c:f>
              <c:numCache>
                <c:formatCode>General</c:formatCode>
                <c:ptCount val="6"/>
                <c:pt idx="0">
                  <c:v>0.005</c:v>
                </c:pt>
                <c:pt idx="1">
                  <c:v>5.004999999999995</c:v>
                </c:pt>
                <c:pt idx="2">
                  <c:v>10.005</c:v>
                </c:pt>
                <c:pt idx="3">
                  <c:v>15.005</c:v>
                </c:pt>
                <c:pt idx="4">
                  <c:v>20.005</c:v>
                </c:pt>
                <c:pt idx="5">
                  <c:v>25.005</c:v>
                </c:pt>
              </c:numCache>
            </c:numRef>
          </c:cat>
          <c:val>
            <c:numRef>
              <c:f>Sheet1!$B$31:$G$31</c:f>
              <c:numCache>
                <c:formatCode>General</c:formatCode>
                <c:ptCount val="6"/>
                <c:pt idx="0">
                  <c:v>2.7277</c:v>
                </c:pt>
                <c:pt idx="1">
                  <c:v>0.80755</c:v>
                </c:pt>
                <c:pt idx="2">
                  <c:v>0.1683</c:v>
                </c:pt>
                <c:pt idx="3">
                  <c:v>0.15985</c:v>
                </c:pt>
                <c:pt idx="4">
                  <c:v>0.21199</c:v>
                </c:pt>
                <c:pt idx="5">
                  <c:v>0.22307</c:v>
                </c:pt>
              </c:numCache>
            </c:numRef>
          </c:val>
          <c:smooth val="0"/>
        </c:ser>
        <c:ser>
          <c:idx val="1"/>
          <c:order val="1"/>
          <c:tx>
            <c:strRef>
              <c:f>Sheet1!$A$32</c:f>
              <c:strCache>
                <c:ptCount val="1"/>
                <c:pt idx="0">
                  <c:v>30</c:v>
                </c:pt>
              </c:strCache>
            </c:strRef>
          </c:tx>
          <c:spPr>
            <a:ln w="28575" cap="rnd">
              <a:solidFill>
                <a:schemeClr val="accent2"/>
              </a:solidFill>
              <a:round/>
            </a:ln>
            <a:effectLst/>
          </c:spPr>
          <c:marker>
            <c:symbol val="none"/>
          </c:marker>
          <c:cat>
            <c:numRef>
              <c:f>Sheet1!$B$30:$G$30</c:f>
              <c:numCache>
                <c:formatCode>General</c:formatCode>
                <c:ptCount val="6"/>
                <c:pt idx="0">
                  <c:v>0.005</c:v>
                </c:pt>
                <c:pt idx="1">
                  <c:v>5.004999999999995</c:v>
                </c:pt>
                <c:pt idx="2">
                  <c:v>10.005</c:v>
                </c:pt>
                <c:pt idx="3">
                  <c:v>15.005</c:v>
                </c:pt>
                <c:pt idx="4">
                  <c:v>20.005</c:v>
                </c:pt>
                <c:pt idx="5">
                  <c:v>25.005</c:v>
                </c:pt>
              </c:numCache>
            </c:numRef>
          </c:cat>
          <c:val>
            <c:numRef>
              <c:f>Sheet1!$B$32:$G$32</c:f>
              <c:numCache>
                <c:formatCode>General</c:formatCode>
                <c:ptCount val="6"/>
                <c:pt idx="0">
                  <c:v>2.7583</c:v>
                </c:pt>
                <c:pt idx="1">
                  <c:v>0.79078</c:v>
                </c:pt>
                <c:pt idx="2">
                  <c:v>0.16942</c:v>
                </c:pt>
                <c:pt idx="3">
                  <c:v>0.16038</c:v>
                </c:pt>
                <c:pt idx="4">
                  <c:v>0.21252</c:v>
                </c:pt>
                <c:pt idx="5">
                  <c:v>0.22354</c:v>
                </c:pt>
              </c:numCache>
            </c:numRef>
          </c:val>
          <c:smooth val="0"/>
        </c:ser>
        <c:ser>
          <c:idx val="2"/>
          <c:order val="2"/>
          <c:tx>
            <c:strRef>
              <c:f>Sheet1!$A$33</c:f>
              <c:strCache>
                <c:ptCount val="1"/>
                <c:pt idx="0">
                  <c:v>60</c:v>
                </c:pt>
              </c:strCache>
            </c:strRef>
          </c:tx>
          <c:spPr>
            <a:ln w="28575" cap="rnd">
              <a:solidFill>
                <a:schemeClr val="accent3"/>
              </a:solidFill>
              <a:round/>
            </a:ln>
            <a:effectLst/>
          </c:spPr>
          <c:marker>
            <c:symbol val="none"/>
          </c:marker>
          <c:cat>
            <c:numRef>
              <c:f>Sheet1!$B$30:$G$30</c:f>
              <c:numCache>
                <c:formatCode>General</c:formatCode>
                <c:ptCount val="6"/>
                <c:pt idx="0">
                  <c:v>0.005</c:v>
                </c:pt>
                <c:pt idx="1">
                  <c:v>5.004999999999995</c:v>
                </c:pt>
                <c:pt idx="2">
                  <c:v>10.005</c:v>
                </c:pt>
                <c:pt idx="3">
                  <c:v>15.005</c:v>
                </c:pt>
                <c:pt idx="4">
                  <c:v>20.005</c:v>
                </c:pt>
                <c:pt idx="5">
                  <c:v>25.005</c:v>
                </c:pt>
              </c:numCache>
            </c:numRef>
          </c:cat>
          <c:val>
            <c:numRef>
              <c:f>Sheet1!$B$33:$G$33</c:f>
              <c:numCache>
                <c:formatCode>General</c:formatCode>
                <c:ptCount val="6"/>
                <c:pt idx="0">
                  <c:v>2.8065</c:v>
                </c:pt>
                <c:pt idx="1">
                  <c:v>0.76496</c:v>
                </c:pt>
                <c:pt idx="2">
                  <c:v>0.17192</c:v>
                </c:pt>
                <c:pt idx="3">
                  <c:v>0.16236</c:v>
                </c:pt>
                <c:pt idx="4">
                  <c:v>0.21399</c:v>
                </c:pt>
                <c:pt idx="5">
                  <c:v>0.2243</c:v>
                </c:pt>
              </c:numCache>
            </c:numRef>
          </c:val>
          <c:smooth val="0"/>
        </c:ser>
        <c:ser>
          <c:idx val="3"/>
          <c:order val="3"/>
          <c:tx>
            <c:strRef>
              <c:f>Sheet1!$A$34</c:f>
              <c:strCache>
                <c:ptCount val="1"/>
                <c:pt idx="0">
                  <c:v>100</c:v>
                </c:pt>
              </c:strCache>
            </c:strRef>
          </c:tx>
          <c:spPr>
            <a:ln w="28575" cap="rnd">
              <a:solidFill>
                <a:schemeClr val="accent4"/>
              </a:solidFill>
              <a:round/>
            </a:ln>
            <a:effectLst/>
          </c:spPr>
          <c:marker>
            <c:symbol val="none"/>
          </c:marker>
          <c:cat>
            <c:numRef>
              <c:f>Sheet1!$B$30:$G$30</c:f>
              <c:numCache>
                <c:formatCode>General</c:formatCode>
                <c:ptCount val="6"/>
                <c:pt idx="0">
                  <c:v>0.005</c:v>
                </c:pt>
                <c:pt idx="1">
                  <c:v>5.004999999999995</c:v>
                </c:pt>
                <c:pt idx="2">
                  <c:v>10.005</c:v>
                </c:pt>
                <c:pt idx="3">
                  <c:v>15.005</c:v>
                </c:pt>
                <c:pt idx="4">
                  <c:v>20.005</c:v>
                </c:pt>
                <c:pt idx="5">
                  <c:v>25.005</c:v>
                </c:pt>
              </c:numCache>
            </c:numRef>
          </c:cat>
          <c:val>
            <c:numRef>
              <c:f>Sheet1!$B$34:$G$34</c:f>
              <c:numCache>
                <c:formatCode>General</c:formatCode>
                <c:ptCount val="6"/>
                <c:pt idx="0">
                  <c:v>2.8065</c:v>
                </c:pt>
                <c:pt idx="1">
                  <c:v>0.76496</c:v>
                </c:pt>
                <c:pt idx="2">
                  <c:v>0.17192</c:v>
                </c:pt>
                <c:pt idx="3">
                  <c:v>0.16236</c:v>
                </c:pt>
                <c:pt idx="4">
                  <c:v>0.21399</c:v>
                </c:pt>
                <c:pt idx="5">
                  <c:v>0.2243</c:v>
                </c:pt>
              </c:numCache>
            </c:numRef>
          </c:val>
          <c:smooth val="0"/>
        </c:ser>
        <c:dLbls>
          <c:showLegendKey val="0"/>
          <c:showVal val="0"/>
          <c:showCatName val="0"/>
          <c:showSerName val="0"/>
          <c:showPercent val="0"/>
          <c:showBubbleSize val="0"/>
        </c:dLbls>
        <c:marker val="1"/>
        <c:smooth val="0"/>
        <c:axId val="-2145228216"/>
        <c:axId val="-2145224504"/>
      </c:lineChart>
      <c:catAx>
        <c:axId val="-214522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5224504"/>
        <c:crosses val="autoZero"/>
        <c:auto val="1"/>
        <c:lblAlgn val="ctr"/>
        <c:lblOffset val="100"/>
        <c:noMultiLvlLbl val="0"/>
      </c:catAx>
      <c:valAx>
        <c:axId val="-2145224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5228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Cloud coverage effect on Rrs</a:t>
            </a:r>
          </a:p>
        </c:rich>
      </c:tx>
      <c:layout/>
      <c:overlay val="0"/>
      <c:spPr>
        <a:noFill/>
        <a:ln>
          <a:noFill/>
        </a:ln>
        <a:effectLst/>
      </c:spPr>
    </c:title>
    <c:autoTitleDeleted val="0"/>
    <c:plotArea>
      <c:layout>
        <c:manualLayout>
          <c:layoutTarget val="inner"/>
          <c:xMode val="edge"/>
          <c:yMode val="edge"/>
          <c:x val="0.18745233544836"/>
          <c:y val="0.153194444444445"/>
          <c:w val="0.800561017251484"/>
          <c:h val="0.4920376871237"/>
        </c:manualLayout>
      </c:layout>
      <c:lineChart>
        <c:grouping val="standard"/>
        <c:varyColors val="0"/>
        <c:ser>
          <c:idx val="0"/>
          <c:order val="0"/>
          <c:tx>
            <c:strRef>
              <c:f>Rrs!$B$4</c:f>
              <c:strCache>
                <c:ptCount val="1"/>
                <c:pt idx="0">
                  <c:v>0</c:v>
                </c:pt>
              </c:strCache>
            </c:strRef>
          </c:tx>
          <c:spPr>
            <a:ln w="28575" cap="rnd">
              <a:solidFill>
                <a:schemeClr val="accent1"/>
              </a:solidFill>
              <a:round/>
            </a:ln>
            <a:effectLst/>
          </c:spPr>
          <c:marker>
            <c:symbol val="none"/>
          </c:marker>
          <c:cat>
            <c:numRef>
              <c:f>Rrs!$A$5:$A$39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Rrs!$B$5:$B$39</c:f>
              <c:numCache>
                <c:formatCode>General</c:formatCode>
                <c:ptCount val="35"/>
                <c:pt idx="0">
                  <c:v>0.0059168</c:v>
                </c:pt>
                <c:pt idx="1">
                  <c:v>0.0055174</c:v>
                </c:pt>
                <c:pt idx="2">
                  <c:v>0.0051564</c:v>
                </c:pt>
                <c:pt idx="3">
                  <c:v>0.0047902</c:v>
                </c:pt>
                <c:pt idx="4">
                  <c:v>0.0045346</c:v>
                </c:pt>
                <c:pt idx="5">
                  <c:v>0.0044676</c:v>
                </c:pt>
                <c:pt idx="6">
                  <c:v>0.0046064</c:v>
                </c:pt>
                <c:pt idx="7">
                  <c:v>0.004662</c:v>
                </c:pt>
                <c:pt idx="8">
                  <c:v>0.004619</c:v>
                </c:pt>
                <c:pt idx="9">
                  <c:v>0.0044956</c:v>
                </c:pt>
                <c:pt idx="10">
                  <c:v>0.0040753</c:v>
                </c:pt>
                <c:pt idx="11">
                  <c:v>0.0032539</c:v>
                </c:pt>
                <c:pt idx="12">
                  <c:v>0.0032289</c:v>
                </c:pt>
                <c:pt idx="13">
                  <c:v>0.0030694</c:v>
                </c:pt>
                <c:pt idx="14">
                  <c:v>0.0027518</c:v>
                </c:pt>
                <c:pt idx="15">
                  <c:v>0.0023556</c:v>
                </c:pt>
                <c:pt idx="16">
                  <c:v>0.0021601</c:v>
                </c:pt>
                <c:pt idx="17">
                  <c:v>0.0017096</c:v>
                </c:pt>
                <c:pt idx="18">
                  <c:v>0.001089</c:v>
                </c:pt>
                <c:pt idx="19">
                  <c:v>0.00064777</c:v>
                </c:pt>
                <c:pt idx="20">
                  <c:v>0.00038356</c:v>
                </c:pt>
                <c:pt idx="21">
                  <c:v>0.0003543</c:v>
                </c:pt>
                <c:pt idx="22">
                  <c:v>0.00032107</c:v>
                </c:pt>
                <c:pt idx="23">
                  <c:v>0.00029086</c:v>
                </c:pt>
                <c:pt idx="24">
                  <c:v>0.00026</c:v>
                </c:pt>
                <c:pt idx="25">
                  <c:v>0.00022056</c:v>
                </c:pt>
                <c:pt idx="26">
                  <c:v>0.00019801</c:v>
                </c:pt>
                <c:pt idx="27">
                  <c:v>0.00024246</c:v>
                </c:pt>
                <c:pt idx="28">
                  <c:v>0.00022187</c:v>
                </c:pt>
                <c:pt idx="29">
                  <c:v>0.0059245</c:v>
                </c:pt>
                <c:pt idx="30">
                  <c:v>9.795E-5</c:v>
                </c:pt>
                <c:pt idx="31">
                  <c:v>6.4841E-5</c:v>
                </c:pt>
                <c:pt idx="32">
                  <c:v>4.2395E-5</c:v>
                </c:pt>
                <c:pt idx="33">
                  <c:v>2.8295E-5</c:v>
                </c:pt>
                <c:pt idx="34">
                  <c:v>2.367E-5</c:v>
                </c:pt>
              </c:numCache>
            </c:numRef>
          </c:val>
          <c:smooth val="0"/>
        </c:ser>
        <c:ser>
          <c:idx val="1"/>
          <c:order val="1"/>
          <c:tx>
            <c:strRef>
              <c:f>Rrs!$C$4</c:f>
              <c:strCache>
                <c:ptCount val="1"/>
                <c:pt idx="0">
                  <c:v>30</c:v>
                </c:pt>
              </c:strCache>
            </c:strRef>
          </c:tx>
          <c:spPr>
            <a:ln w="28575" cap="rnd">
              <a:solidFill>
                <a:schemeClr val="accent2"/>
              </a:solidFill>
              <a:round/>
            </a:ln>
            <a:effectLst/>
          </c:spPr>
          <c:marker>
            <c:symbol val="none"/>
          </c:marker>
          <c:cat>
            <c:numRef>
              <c:f>Rrs!$A$5:$A$39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Rrs!$C$5:$C$39</c:f>
              <c:numCache>
                <c:formatCode>General</c:formatCode>
                <c:ptCount val="35"/>
                <c:pt idx="0">
                  <c:v>0.0059234</c:v>
                </c:pt>
                <c:pt idx="1">
                  <c:v>0.0055226</c:v>
                </c:pt>
                <c:pt idx="2">
                  <c:v>0.0051609</c:v>
                </c:pt>
                <c:pt idx="3">
                  <c:v>0.0047938</c:v>
                </c:pt>
                <c:pt idx="4">
                  <c:v>0.0045377</c:v>
                </c:pt>
                <c:pt idx="5">
                  <c:v>0.0044704</c:v>
                </c:pt>
                <c:pt idx="6">
                  <c:v>0.0046096</c:v>
                </c:pt>
                <c:pt idx="7">
                  <c:v>0.0046652</c:v>
                </c:pt>
                <c:pt idx="8">
                  <c:v>0.0046221</c:v>
                </c:pt>
                <c:pt idx="9">
                  <c:v>0.0044984</c:v>
                </c:pt>
                <c:pt idx="10">
                  <c:v>0.0040772</c:v>
                </c:pt>
                <c:pt idx="11">
                  <c:v>0.0032542</c:v>
                </c:pt>
                <c:pt idx="12">
                  <c:v>0.003229</c:v>
                </c:pt>
                <c:pt idx="13">
                  <c:v>0.0030693</c:v>
                </c:pt>
                <c:pt idx="14">
                  <c:v>0.0027512</c:v>
                </c:pt>
                <c:pt idx="15">
                  <c:v>0.0023544</c:v>
                </c:pt>
                <c:pt idx="16">
                  <c:v>0.0021587</c:v>
                </c:pt>
                <c:pt idx="17">
                  <c:v>0.0017079</c:v>
                </c:pt>
                <c:pt idx="18">
                  <c:v>0.0010875</c:v>
                </c:pt>
                <c:pt idx="19">
                  <c:v>0.00064668</c:v>
                </c:pt>
                <c:pt idx="20">
                  <c:v>0.00038288</c:v>
                </c:pt>
                <c:pt idx="21">
                  <c:v>0.00035365</c:v>
                </c:pt>
                <c:pt idx="22">
                  <c:v>0.00032047</c:v>
                </c:pt>
                <c:pt idx="23">
                  <c:v>0.00029031</c:v>
                </c:pt>
                <c:pt idx="24">
                  <c:v>0.00025952</c:v>
                </c:pt>
                <c:pt idx="25">
                  <c:v>0.00022015</c:v>
                </c:pt>
                <c:pt idx="26">
                  <c:v>0.00019773</c:v>
                </c:pt>
                <c:pt idx="27">
                  <c:v>0.00024236</c:v>
                </c:pt>
                <c:pt idx="28">
                  <c:v>0.00022179</c:v>
                </c:pt>
                <c:pt idx="29">
                  <c:v>0.0001423</c:v>
                </c:pt>
                <c:pt idx="30">
                  <c:v>9.7781E-5</c:v>
                </c:pt>
                <c:pt idx="31">
                  <c:v>6.4729E-5</c:v>
                </c:pt>
                <c:pt idx="32">
                  <c:v>4.2326E-5</c:v>
                </c:pt>
                <c:pt idx="33">
                  <c:v>2.8249E-5</c:v>
                </c:pt>
                <c:pt idx="34">
                  <c:v>2.363E-5</c:v>
                </c:pt>
              </c:numCache>
            </c:numRef>
          </c:val>
          <c:smooth val="0"/>
        </c:ser>
        <c:ser>
          <c:idx val="2"/>
          <c:order val="2"/>
          <c:tx>
            <c:strRef>
              <c:f>Rrs!$D$4</c:f>
              <c:strCache>
                <c:ptCount val="1"/>
                <c:pt idx="0">
                  <c:v>60</c:v>
                </c:pt>
              </c:strCache>
            </c:strRef>
          </c:tx>
          <c:spPr>
            <a:ln w="28575" cap="rnd">
              <a:solidFill>
                <a:schemeClr val="accent3"/>
              </a:solidFill>
              <a:round/>
            </a:ln>
            <a:effectLst/>
          </c:spPr>
          <c:marker>
            <c:symbol val="none"/>
          </c:marker>
          <c:cat>
            <c:numRef>
              <c:f>Rrs!$A$5:$A$39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Rrs!$D$5:$D$39</c:f>
              <c:numCache>
                <c:formatCode>General</c:formatCode>
                <c:ptCount val="35"/>
                <c:pt idx="0">
                  <c:v>0.005921</c:v>
                </c:pt>
                <c:pt idx="1">
                  <c:v>0.0055214</c:v>
                </c:pt>
                <c:pt idx="2">
                  <c:v>0.0051601</c:v>
                </c:pt>
                <c:pt idx="3">
                  <c:v>0.0047934</c:v>
                </c:pt>
                <c:pt idx="4">
                  <c:v>0.0045371</c:v>
                </c:pt>
                <c:pt idx="5">
                  <c:v>0.0044703</c:v>
                </c:pt>
                <c:pt idx="6">
                  <c:v>0.0046106</c:v>
                </c:pt>
                <c:pt idx="7">
                  <c:v>0.0046669</c:v>
                </c:pt>
                <c:pt idx="8">
                  <c:v>0.004624</c:v>
                </c:pt>
                <c:pt idx="9">
                  <c:v>0.0045003</c:v>
                </c:pt>
                <c:pt idx="10">
                  <c:v>0.0040771</c:v>
                </c:pt>
                <c:pt idx="11">
                  <c:v>0.0032511</c:v>
                </c:pt>
                <c:pt idx="12">
                  <c:v>0.0032261</c:v>
                </c:pt>
                <c:pt idx="13">
                  <c:v>0.0030663</c:v>
                </c:pt>
                <c:pt idx="14">
                  <c:v>0.0027475</c:v>
                </c:pt>
                <c:pt idx="15">
                  <c:v>0.0023502</c:v>
                </c:pt>
                <c:pt idx="16">
                  <c:v>0.0021544</c:v>
                </c:pt>
                <c:pt idx="17">
                  <c:v>0.0017035</c:v>
                </c:pt>
                <c:pt idx="18">
                  <c:v>0.0010838</c:v>
                </c:pt>
                <c:pt idx="19">
                  <c:v>0.00064434</c:v>
                </c:pt>
                <c:pt idx="20">
                  <c:v>0.00038149</c:v>
                </c:pt>
                <c:pt idx="21">
                  <c:v>0.00035237</c:v>
                </c:pt>
                <c:pt idx="22">
                  <c:v>0.00031932</c:v>
                </c:pt>
                <c:pt idx="23">
                  <c:v>0.00028929</c:v>
                </c:pt>
                <c:pt idx="24">
                  <c:v>0.00025863</c:v>
                </c:pt>
                <c:pt idx="25">
                  <c:v>0.00021945</c:v>
                </c:pt>
                <c:pt idx="26">
                  <c:v>0.00019729</c:v>
                </c:pt>
                <c:pt idx="27">
                  <c:v>0.00024247</c:v>
                </c:pt>
                <c:pt idx="28">
                  <c:v>0.00022194</c:v>
                </c:pt>
                <c:pt idx="29">
                  <c:v>0.00014206</c:v>
                </c:pt>
                <c:pt idx="30">
                  <c:v>9.7514E-5</c:v>
                </c:pt>
                <c:pt idx="31">
                  <c:v>6.4552E-5</c:v>
                </c:pt>
                <c:pt idx="32">
                  <c:v>4.2218E-5</c:v>
                </c:pt>
                <c:pt idx="33">
                  <c:v>2.8177E-5</c:v>
                </c:pt>
                <c:pt idx="34">
                  <c:v>2.3571E-5</c:v>
                </c:pt>
              </c:numCache>
            </c:numRef>
          </c:val>
          <c:smooth val="0"/>
        </c:ser>
        <c:ser>
          <c:idx val="3"/>
          <c:order val="3"/>
          <c:tx>
            <c:strRef>
              <c:f>Rrs!$E$4</c:f>
              <c:strCache>
                <c:ptCount val="1"/>
                <c:pt idx="0">
                  <c:v>100</c:v>
                </c:pt>
              </c:strCache>
            </c:strRef>
          </c:tx>
          <c:spPr>
            <a:ln w="28575" cap="rnd">
              <a:solidFill>
                <a:schemeClr val="accent4"/>
              </a:solidFill>
              <a:round/>
            </a:ln>
            <a:effectLst/>
          </c:spPr>
          <c:marker>
            <c:symbol val="none"/>
          </c:marker>
          <c:cat>
            <c:numRef>
              <c:f>Rrs!$A$5:$A$39</c:f>
              <c:numCache>
                <c:formatCode>General</c:formatCode>
                <c:ptCount val="35"/>
                <c:pt idx="0">
                  <c:v>405.0</c:v>
                </c:pt>
                <c:pt idx="1">
                  <c:v>415.0</c:v>
                </c:pt>
                <c:pt idx="2">
                  <c:v>425.0</c:v>
                </c:pt>
                <c:pt idx="3">
                  <c:v>435.0</c:v>
                </c:pt>
                <c:pt idx="4">
                  <c:v>445.0</c:v>
                </c:pt>
                <c:pt idx="5">
                  <c:v>455.0</c:v>
                </c:pt>
                <c:pt idx="6">
                  <c:v>465.0</c:v>
                </c:pt>
                <c:pt idx="7">
                  <c:v>475.0</c:v>
                </c:pt>
                <c:pt idx="8">
                  <c:v>485.0</c:v>
                </c:pt>
                <c:pt idx="9">
                  <c:v>495.0</c:v>
                </c:pt>
                <c:pt idx="10">
                  <c:v>505.0</c:v>
                </c:pt>
                <c:pt idx="11">
                  <c:v>515.0</c:v>
                </c:pt>
                <c:pt idx="12">
                  <c:v>525.0</c:v>
                </c:pt>
                <c:pt idx="13">
                  <c:v>535.0</c:v>
                </c:pt>
                <c:pt idx="14">
                  <c:v>545.0</c:v>
                </c:pt>
                <c:pt idx="15">
                  <c:v>555.0</c:v>
                </c:pt>
                <c:pt idx="16">
                  <c:v>565.0</c:v>
                </c:pt>
                <c:pt idx="17">
                  <c:v>575.0</c:v>
                </c:pt>
                <c:pt idx="18">
                  <c:v>585.0</c:v>
                </c:pt>
                <c:pt idx="19">
                  <c:v>595.0</c:v>
                </c:pt>
                <c:pt idx="20">
                  <c:v>605.0</c:v>
                </c:pt>
                <c:pt idx="21">
                  <c:v>615.0</c:v>
                </c:pt>
                <c:pt idx="22">
                  <c:v>625.0</c:v>
                </c:pt>
                <c:pt idx="23">
                  <c:v>635.0</c:v>
                </c:pt>
                <c:pt idx="24">
                  <c:v>645.0</c:v>
                </c:pt>
                <c:pt idx="25">
                  <c:v>655.0</c:v>
                </c:pt>
                <c:pt idx="26">
                  <c:v>665.0</c:v>
                </c:pt>
                <c:pt idx="27">
                  <c:v>675.0</c:v>
                </c:pt>
                <c:pt idx="28">
                  <c:v>685.0</c:v>
                </c:pt>
                <c:pt idx="29">
                  <c:v>695.0</c:v>
                </c:pt>
                <c:pt idx="30">
                  <c:v>705.0</c:v>
                </c:pt>
                <c:pt idx="31">
                  <c:v>715.0</c:v>
                </c:pt>
                <c:pt idx="32">
                  <c:v>725.0</c:v>
                </c:pt>
                <c:pt idx="33">
                  <c:v>735.0</c:v>
                </c:pt>
                <c:pt idx="34">
                  <c:v>745.0</c:v>
                </c:pt>
              </c:numCache>
            </c:numRef>
          </c:cat>
          <c:val>
            <c:numRef>
              <c:f>Rrs!$E$5:$E$39</c:f>
              <c:numCache>
                <c:formatCode>General</c:formatCode>
                <c:ptCount val="35"/>
                <c:pt idx="0">
                  <c:v>0.005921</c:v>
                </c:pt>
                <c:pt idx="1">
                  <c:v>0.0055214</c:v>
                </c:pt>
                <c:pt idx="2">
                  <c:v>0.0051601</c:v>
                </c:pt>
                <c:pt idx="3">
                  <c:v>0.0047934</c:v>
                </c:pt>
                <c:pt idx="4">
                  <c:v>0.0045371</c:v>
                </c:pt>
                <c:pt idx="5">
                  <c:v>0.0044703</c:v>
                </c:pt>
                <c:pt idx="6">
                  <c:v>0.0046106</c:v>
                </c:pt>
                <c:pt idx="7">
                  <c:v>0.0046669</c:v>
                </c:pt>
                <c:pt idx="8">
                  <c:v>0.004624</c:v>
                </c:pt>
                <c:pt idx="9">
                  <c:v>0.0045003</c:v>
                </c:pt>
                <c:pt idx="10">
                  <c:v>0.0040771</c:v>
                </c:pt>
                <c:pt idx="11">
                  <c:v>0.0032511</c:v>
                </c:pt>
                <c:pt idx="12">
                  <c:v>0.0032261</c:v>
                </c:pt>
                <c:pt idx="13">
                  <c:v>0.0030663</c:v>
                </c:pt>
                <c:pt idx="14">
                  <c:v>0.0027475</c:v>
                </c:pt>
                <c:pt idx="15">
                  <c:v>0.0023502</c:v>
                </c:pt>
                <c:pt idx="16">
                  <c:v>0.0021544</c:v>
                </c:pt>
                <c:pt idx="17">
                  <c:v>0.0017035</c:v>
                </c:pt>
                <c:pt idx="18">
                  <c:v>0.0010838</c:v>
                </c:pt>
                <c:pt idx="19">
                  <c:v>0.00064434</c:v>
                </c:pt>
                <c:pt idx="20">
                  <c:v>0.00038149</c:v>
                </c:pt>
                <c:pt idx="21">
                  <c:v>0.00035237</c:v>
                </c:pt>
                <c:pt idx="22">
                  <c:v>0.00031932</c:v>
                </c:pt>
                <c:pt idx="23">
                  <c:v>0.00028929</c:v>
                </c:pt>
                <c:pt idx="24">
                  <c:v>0.00025863</c:v>
                </c:pt>
                <c:pt idx="25">
                  <c:v>0.00021945</c:v>
                </c:pt>
                <c:pt idx="26">
                  <c:v>0.00019729</c:v>
                </c:pt>
                <c:pt idx="27">
                  <c:v>0.00024247</c:v>
                </c:pt>
                <c:pt idx="28">
                  <c:v>0.00022194</c:v>
                </c:pt>
                <c:pt idx="29">
                  <c:v>0.00014206</c:v>
                </c:pt>
                <c:pt idx="30">
                  <c:v>9.7514E-5</c:v>
                </c:pt>
                <c:pt idx="31">
                  <c:v>6.4552E-5</c:v>
                </c:pt>
                <c:pt idx="32">
                  <c:v>4.2218E-5</c:v>
                </c:pt>
                <c:pt idx="33">
                  <c:v>2.8177E-5</c:v>
                </c:pt>
                <c:pt idx="34">
                  <c:v>2.3571E-5</c:v>
                </c:pt>
              </c:numCache>
            </c:numRef>
          </c:val>
          <c:smooth val="0"/>
        </c:ser>
        <c:dLbls>
          <c:showLegendKey val="0"/>
          <c:showVal val="0"/>
          <c:showCatName val="0"/>
          <c:showSerName val="0"/>
          <c:showPercent val="0"/>
          <c:showBubbleSize val="0"/>
        </c:dLbls>
        <c:marker val="1"/>
        <c:smooth val="0"/>
        <c:axId val="-2141554776"/>
        <c:axId val="-2141548040"/>
      </c:lineChart>
      <c:catAx>
        <c:axId val="-21415547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smtClean="0"/>
                  <a:t>Wavelength</a:t>
                </a:r>
                <a:r>
                  <a:rPr lang="en-US" baseline="0" dirty="0" smtClean="0"/>
                  <a:t> (</a:t>
                </a:r>
                <a:r>
                  <a:rPr lang="en-US" dirty="0" smtClean="0"/>
                  <a:t>nm)</a:t>
                </a:r>
                <a:endParaRPr lang="en-US" dirty="0"/>
              </a:p>
            </c:rich>
          </c:tx>
          <c:layout>
            <c:manualLayout>
              <c:xMode val="edge"/>
              <c:yMode val="edge"/>
              <c:x val="0.445488246450946"/>
              <c:y val="0.8056423938743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141548040"/>
        <c:crosses val="autoZero"/>
        <c:auto val="1"/>
        <c:lblAlgn val="ctr"/>
        <c:lblOffset val="100"/>
        <c:noMultiLvlLbl val="0"/>
      </c:catAx>
      <c:valAx>
        <c:axId val="-2141548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Rrs, 1/sr</a:t>
                </a:r>
              </a:p>
            </c:rich>
          </c:tx>
          <c:layout>
            <c:manualLayout>
              <c:xMode val="edge"/>
              <c:yMode val="edge"/>
              <c:x val="0.00158606456779328"/>
              <c:y val="0.32466776027996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141554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dirty="0" smtClean="0"/>
              <a:t>445 nm</a:t>
            </a:r>
            <a:endParaRPr lang="en-US" b="1" dirty="0"/>
          </a:p>
        </c:rich>
      </c:tx>
      <c:layout/>
      <c:overlay val="0"/>
      <c:spPr>
        <a:noFill/>
        <a:ln>
          <a:noFill/>
        </a:ln>
        <a:effectLst/>
      </c:spPr>
    </c:title>
    <c:autoTitleDeleted val="0"/>
    <c:plotArea>
      <c:layout/>
      <c:lineChart>
        <c:grouping val="standard"/>
        <c:varyColors val="0"/>
        <c:ser>
          <c:idx val="0"/>
          <c:order val="0"/>
          <c:tx>
            <c:strRef>
              <c:f>ud!$A$48</c:f>
              <c:strCache>
                <c:ptCount val="1"/>
                <c:pt idx="0">
                  <c:v>0</c:v>
                </c:pt>
              </c:strCache>
            </c:strRef>
          </c:tx>
          <c:spPr>
            <a:ln w="28575" cap="rnd">
              <a:solidFill>
                <a:schemeClr val="accent1"/>
              </a:solidFill>
              <a:round/>
            </a:ln>
            <a:effectLst/>
          </c:spPr>
          <c:marker>
            <c:symbol val="none"/>
          </c:marker>
          <c:cat>
            <c:numRef>
              <c:f>ud!$B$47:$G$47</c:f>
              <c:numCache>
                <c:formatCode>General</c:formatCode>
                <c:ptCount val="6"/>
                <c:pt idx="0">
                  <c:v>0.0</c:v>
                </c:pt>
                <c:pt idx="1">
                  <c:v>5.0</c:v>
                </c:pt>
                <c:pt idx="2">
                  <c:v>10.0</c:v>
                </c:pt>
                <c:pt idx="3">
                  <c:v>15.0</c:v>
                </c:pt>
                <c:pt idx="4">
                  <c:v>20.0</c:v>
                </c:pt>
                <c:pt idx="5">
                  <c:v>25.0</c:v>
                </c:pt>
              </c:numCache>
            </c:numRef>
          </c:cat>
          <c:val>
            <c:numRef>
              <c:f>ud!$B$48:$G$48</c:f>
              <c:numCache>
                <c:formatCode>General</c:formatCode>
                <c:ptCount val="6"/>
                <c:pt idx="0">
                  <c:v>0.860153855775846</c:v>
                </c:pt>
                <c:pt idx="1">
                  <c:v>0.819061516012595</c:v>
                </c:pt>
                <c:pt idx="2">
                  <c:v>0.778769905928871</c:v>
                </c:pt>
                <c:pt idx="3">
                  <c:v>0.741112454655381</c:v>
                </c:pt>
                <c:pt idx="4">
                  <c:v>0.722367864693446</c:v>
                </c:pt>
                <c:pt idx="5">
                  <c:v>0.717451322290032</c:v>
                </c:pt>
              </c:numCache>
            </c:numRef>
          </c:val>
          <c:smooth val="0"/>
        </c:ser>
        <c:ser>
          <c:idx val="1"/>
          <c:order val="1"/>
          <c:tx>
            <c:strRef>
              <c:f>ud!$A$49</c:f>
              <c:strCache>
                <c:ptCount val="1"/>
                <c:pt idx="0">
                  <c:v>30</c:v>
                </c:pt>
              </c:strCache>
            </c:strRef>
          </c:tx>
          <c:spPr>
            <a:ln w="28575" cap="rnd">
              <a:solidFill>
                <a:schemeClr val="accent2"/>
              </a:solidFill>
              <a:round/>
            </a:ln>
            <a:effectLst/>
          </c:spPr>
          <c:marker>
            <c:symbol val="none"/>
          </c:marker>
          <c:cat>
            <c:numRef>
              <c:f>ud!$B$47:$G$47</c:f>
              <c:numCache>
                <c:formatCode>General</c:formatCode>
                <c:ptCount val="6"/>
                <c:pt idx="0">
                  <c:v>0.0</c:v>
                </c:pt>
                <c:pt idx="1">
                  <c:v>5.0</c:v>
                </c:pt>
                <c:pt idx="2">
                  <c:v>10.0</c:v>
                </c:pt>
                <c:pt idx="3">
                  <c:v>15.0</c:v>
                </c:pt>
                <c:pt idx="4">
                  <c:v>20.0</c:v>
                </c:pt>
                <c:pt idx="5">
                  <c:v>25.0</c:v>
                </c:pt>
              </c:numCache>
            </c:numRef>
          </c:cat>
          <c:val>
            <c:numRef>
              <c:f>ud!$B$49:$G$49</c:f>
              <c:numCache>
                <c:formatCode>General</c:formatCode>
                <c:ptCount val="6"/>
                <c:pt idx="0">
                  <c:v>0.858370726158124</c:v>
                </c:pt>
                <c:pt idx="1">
                  <c:v>0.817313664596273</c:v>
                </c:pt>
                <c:pt idx="2">
                  <c:v>0.777246391151863</c:v>
                </c:pt>
                <c:pt idx="3">
                  <c:v>0.740230542838457</c:v>
                </c:pt>
                <c:pt idx="4">
                  <c:v>0.721947867909134</c:v>
                </c:pt>
                <c:pt idx="5">
                  <c:v>0.717215414144397</c:v>
                </c:pt>
              </c:numCache>
            </c:numRef>
          </c:val>
          <c:smooth val="0"/>
        </c:ser>
        <c:ser>
          <c:idx val="2"/>
          <c:order val="2"/>
          <c:tx>
            <c:strRef>
              <c:f>ud!$A$50</c:f>
              <c:strCache>
                <c:ptCount val="1"/>
                <c:pt idx="0">
                  <c:v>60</c:v>
                </c:pt>
              </c:strCache>
            </c:strRef>
          </c:tx>
          <c:spPr>
            <a:ln w="28575" cap="rnd">
              <a:solidFill>
                <a:schemeClr val="accent3"/>
              </a:solidFill>
              <a:round/>
            </a:ln>
            <a:effectLst/>
          </c:spPr>
          <c:marker>
            <c:symbol val="none"/>
          </c:marker>
          <c:cat>
            <c:numRef>
              <c:f>ud!$B$47:$G$47</c:f>
              <c:numCache>
                <c:formatCode>General</c:formatCode>
                <c:ptCount val="6"/>
                <c:pt idx="0">
                  <c:v>0.0</c:v>
                </c:pt>
                <c:pt idx="1">
                  <c:v>5.0</c:v>
                </c:pt>
                <c:pt idx="2">
                  <c:v>10.0</c:v>
                </c:pt>
                <c:pt idx="3">
                  <c:v>15.0</c:v>
                </c:pt>
                <c:pt idx="4">
                  <c:v>20.0</c:v>
                </c:pt>
                <c:pt idx="5">
                  <c:v>25.0</c:v>
                </c:pt>
              </c:numCache>
            </c:numRef>
          </c:cat>
          <c:val>
            <c:numRef>
              <c:f>ud!$B$50:$G$50</c:f>
              <c:numCache>
                <c:formatCode>General</c:formatCode>
                <c:ptCount val="6"/>
                <c:pt idx="0">
                  <c:v>0.843368361261005</c:v>
                </c:pt>
                <c:pt idx="1">
                  <c:v>0.803191582639193</c:v>
                </c:pt>
                <c:pt idx="2">
                  <c:v>0.766337080907448</c:v>
                </c:pt>
                <c:pt idx="3">
                  <c:v>0.734281791497017</c:v>
                </c:pt>
                <c:pt idx="4">
                  <c:v>0.719148508886434</c:v>
                </c:pt>
                <c:pt idx="5">
                  <c:v>0.715591165006496</c:v>
                </c:pt>
              </c:numCache>
            </c:numRef>
          </c:val>
          <c:smooth val="0"/>
        </c:ser>
        <c:ser>
          <c:idx val="3"/>
          <c:order val="3"/>
          <c:tx>
            <c:strRef>
              <c:f>ud!$A$51</c:f>
              <c:strCache>
                <c:ptCount val="1"/>
                <c:pt idx="0">
                  <c:v>90</c:v>
                </c:pt>
              </c:strCache>
            </c:strRef>
          </c:tx>
          <c:spPr>
            <a:ln w="28575" cap="rnd">
              <a:solidFill>
                <a:schemeClr val="accent4"/>
              </a:solidFill>
              <a:round/>
            </a:ln>
            <a:effectLst/>
          </c:spPr>
          <c:marker>
            <c:symbol val="none"/>
          </c:marker>
          <c:cat>
            <c:numRef>
              <c:f>ud!$B$47:$G$47</c:f>
              <c:numCache>
                <c:formatCode>General</c:formatCode>
                <c:ptCount val="6"/>
                <c:pt idx="0">
                  <c:v>0.0</c:v>
                </c:pt>
                <c:pt idx="1">
                  <c:v>5.0</c:v>
                </c:pt>
                <c:pt idx="2">
                  <c:v>10.0</c:v>
                </c:pt>
                <c:pt idx="3">
                  <c:v>15.0</c:v>
                </c:pt>
                <c:pt idx="4">
                  <c:v>20.0</c:v>
                </c:pt>
                <c:pt idx="5">
                  <c:v>25.0</c:v>
                </c:pt>
              </c:numCache>
            </c:numRef>
          </c:cat>
          <c:val>
            <c:numRef>
              <c:f>ud!$B$51:$G$51</c:f>
              <c:numCache>
                <c:formatCode>General</c:formatCode>
                <c:ptCount val="6"/>
                <c:pt idx="0">
                  <c:v>0.809277610225478</c:v>
                </c:pt>
                <c:pt idx="1">
                  <c:v>0.770602135742275</c:v>
                </c:pt>
                <c:pt idx="2">
                  <c:v>0.740193067134708</c:v>
                </c:pt>
                <c:pt idx="3">
                  <c:v>0.719275660830759</c:v>
                </c:pt>
                <c:pt idx="4">
                  <c:v>0.71195733253767</c:v>
                </c:pt>
                <c:pt idx="5">
                  <c:v>0.711210674978085</c:v>
                </c:pt>
              </c:numCache>
            </c:numRef>
          </c:val>
          <c:smooth val="0"/>
        </c:ser>
        <c:dLbls>
          <c:showLegendKey val="0"/>
          <c:showVal val="0"/>
          <c:showCatName val="0"/>
          <c:showSerName val="0"/>
          <c:showPercent val="0"/>
          <c:showBubbleSize val="0"/>
        </c:dLbls>
        <c:marker val="1"/>
        <c:smooth val="0"/>
        <c:axId val="-2141791848"/>
        <c:axId val="-2141794120"/>
      </c:lineChart>
      <c:catAx>
        <c:axId val="-214179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794120"/>
        <c:crosses val="autoZero"/>
        <c:auto val="1"/>
        <c:lblAlgn val="ctr"/>
        <c:lblOffset val="100"/>
        <c:noMultiLvlLbl val="0"/>
      </c:catAx>
      <c:valAx>
        <c:axId val="-2141794120"/>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1791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07A2B-7380-A04A-BC80-38E603119B94}" type="datetimeFigureOut">
              <a:rPr lang="fr-FR" smtClean="0"/>
              <a:t>2013-07-19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40FC0-0DD8-F24A-BAF7-E094AB7B4D74}" type="slidenum">
              <a:rPr lang="fr-FR" smtClean="0"/>
              <a:t>‹#›</a:t>
            </a:fld>
            <a:endParaRPr lang="fr-FR"/>
          </a:p>
        </p:txBody>
      </p:sp>
    </p:spTree>
    <p:extLst>
      <p:ext uri="{BB962C8B-B14F-4D97-AF65-F5344CB8AC3E}">
        <p14:creationId xmlns:p14="http://schemas.microsoft.com/office/powerpoint/2010/main" val="136192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Chl</a:t>
            </a:r>
            <a:r>
              <a:rPr lang="en-US" dirty="0" smtClean="0"/>
              <a:t> drives </a:t>
            </a:r>
            <a:r>
              <a:rPr lang="en-US" dirty="0" err="1" smtClean="0"/>
              <a:t>kd</a:t>
            </a:r>
            <a:endParaRPr lang="en-US" dirty="0" smtClean="0"/>
          </a:p>
          <a:p>
            <a:r>
              <a:rPr lang="en-US" dirty="0" err="1" smtClean="0"/>
              <a:t>Kd</a:t>
            </a:r>
            <a:r>
              <a:rPr lang="en-US" dirty="0" smtClean="0"/>
              <a:t> = dowelling irradiance diffuse attenuation </a:t>
            </a:r>
            <a:r>
              <a:rPr lang="en-US" dirty="0" err="1" smtClean="0"/>
              <a:t>coefficent</a:t>
            </a:r>
            <a:endParaRPr lang="en-US" dirty="0" smtClean="0"/>
          </a:p>
          <a:p>
            <a:r>
              <a:rPr lang="en-US" dirty="0" smtClean="0"/>
              <a:t>At different</a:t>
            </a:r>
            <a:r>
              <a:rPr lang="en-US" baseline="0" dirty="0" smtClean="0"/>
              <a:t> wavelengths, </a:t>
            </a:r>
            <a:r>
              <a:rPr lang="en-US" baseline="0" dirty="0" err="1" smtClean="0"/>
              <a:t>kd</a:t>
            </a:r>
            <a:r>
              <a:rPr lang="en-US" baseline="0" dirty="0" smtClean="0"/>
              <a:t> changes differently with depth but cloud cover has no effect at any wavelength</a:t>
            </a:r>
            <a:endParaRPr lang="en-US" dirty="0"/>
          </a:p>
        </p:txBody>
      </p:sp>
      <p:sp>
        <p:nvSpPr>
          <p:cNvPr id="4" name="Slide Number Placeholder 3"/>
          <p:cNvSpPr>
            <a:spLocks noGrp="1"/>
          </p:cNvSpPr>
          <p:nvPr>
            <p:ph type="sldNum" sz="quarter" idx="10"/>
          </p:nvPr>
        </p:nvSpPr>
        <p:spPr/>
        <p:txBody>
          <a:bodyPr/>
          <a:lstStyle/>
          <a:p>
            <a:fld id="{76640FC0-0DD8-F24A-BAF7-E094AB7B4D74}" type="slidenum">
              <a:rPr lang="fr-FR" smtClean="0"/>
              <a:t>5</a:t>
            </a:fld>
            <a:endParaRPr lang="fr-FR"/>
          </a:p>
        </p:txBody>
      </p:sp>
    </p:spTree>
    <p:extLst>
      <p:ext uri="{BB962C8B-B14F-4D97-AF65-F5344CB8AC3E}">
        <p14:creationId xmlns:p14="http://schemas.microsoft.com/office/powerpoint/2010/main" val="348038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Blue = in</a:t>
            </a:r>
            <a:r>
              <a:rPr lang="fr-FR" baseline="0" dirty="0" smtClean="0"/>
              <a:t> situ data</a:t>
            </a:r>
            <a:endParaRPr lang="fr-FR" dirty="0" smtClean="0"/>
          </a:p>
          <a:p>
            <a:r>
              <a:rPr lang="fr-FR" dirty="0" err="1" smtClean="0"/>
              <a:t>Red</a:t>
            </a:r>
            <a:r>
              <a:rPr lang="fr-FR" dirty="0" smtClean="0"/>
              <a:t> = </a:t>
            </a:r>
            <a:r>
              <a:rPr lang="fr-FR" baseline="0" dirty="0" smtClean="0"/>
              <a:t>ac9 data file in the </a:t>
            </a:r>
            <a:r>
              <a:rPr lang="fr-FR" baseline="0" dirty="0" err="1" smtClean="0"/>
              <a:t>example</a:t>
            </a:r>
            <a:r>
              <a:rPr lang="fr-FR" baseline="0" dirty="0" smtClean="0"/>
              <a:t> </a:t>
            </a:r>
            <a:r>
              <a:rPr lang="fr-FR" baseline="0" dirty="0" err="1" smtClean="0"/>
              <a:t>folder</a:t>
            </a:r>
            <a:r>
              <a:rPr lang="fr-FR" baseline="0" dirty="0" smtClean="0"/>
              <a:t> </a:t>
            </a:r>
            <a:r>
              <a:rPr lang="fr-FR" baseline="0" dirty="0" err="1" smtClean="0"/>
              <a:t>provided</a:t>
            </a:r>
            <a:r>
              <a:rPr lang="fr-FR" baseline="0" dirty="0" smtClean="0"/>
              <a:t> </a:t>
            </a:r>
            <a:r>
              <a:rPr lang="fr-FR" baseline="0" dirty="0" err="1" smtClean="0"/>
              <a:t>with</a:t>
            </a:r>
            <a:r>
              <a:rPr lang="fr-FR" baseline="0" dirty="0" smtClean="0"/>
              <a:t> </a:t>
            </a:r>
            <a:r>
              <a:rPr lang="fr-FR" baseline="0" dirty="0" err="1" smtClean="0"/>
              <a:t>hydrolight</a:t>
            </a:r>
            <a:r>
              <a:rPr lang="fr-FR" baseline="0" dirty="0" smtClean="0"/>
              <a:t>. </a:t>
            </a:r>
            <a:r>
              <a:rPr lang="fr-FR" baseline="0" dirty="0" err="1" smtClean="0"/>
              <a:t>Almost</a:t>
            </a:r>
            <a:r>
              <a:rPr lang="fr-FR" baseline="0" dirty="0" smtClean="0"/>
              <a:t> the </a:t>
            </a:r>
            <a:r>
              <a:rPr lang="fr-FR" baseline="0" dirty="0" err="1" smtClean="0"/>
              <a:t>same</a:t>
            </a:r>
            <a:r>
              <a:rPr lang="fr-FR" baseline="0" dirty="0" smtClean="0"/>
              <a:t> </a:t>
            </a:r>
            <a:r>
              <a:rPr lang="fr-FR" baseline="0" dirty="0" err="1" smtClean="0"/>
              <a:t>curve</a:t>
            </a:r>
            <a:r>
              <a:rPr lang="fr-FR" baseline="0" dirty="0" smtClean="0"/>
              <a:t> </a:t>
            </a:r>
            <a:r>
              <a:rPr lang="fr-FR" baseline="0" dirty="0" err="1" smtClean="0"/>
              <a:t>that</a:t>
            </a:r>
            <a:r>
              <a:rPr lang="fr-FR" baseline="0" dirty="0" smtClean="0"/>
              <a:t> </a:t>
            </a:r>
            <a:r>
              <a:rPr lang="fr-FR" baseline="0" dirty="0" err="1" smtClean="0"/>
              <a:t>he</a:t>
            </a:r>
            <a:r>
              <a:rPr lang="fr-FR" baseline="0" dirty="0" smtClean="0"/>
              <a:t> </a:t>
            </a:r>
            <a:r>
              <a:rPr lang="fr-FR" baseline="0" dirty="0" err="1" smtClean="0"/>
              <a:t>get</a:t>
            </a:r>
            <a:r>
              <a:rPr lang="fr-FR" baseline="0" dirty="0" smtClean="0"/>
              <a:t> </a:t>
            </a:r>
            <a:r>
              <a:rPr lang="fr-FR" baseline="0" dirty="0" err="1" smtClean="0"/>
              <a:t>with</a:t>
            </a:r>
            <a:r>
              <a:rPr lang="fr-FR" baseline="0" dirty="0" smtClean="0"/>
              <a:t> the </a:t>
            </a:r>
            <a:r>
              <a:rPr lang="fr-FR" baseline="0" dirty="0" err="1" smtClean="0"/>
              <a:t>hydrolight</a:t>
            </a:r>
            <a:r>
              <a:rPr lang="fr-FR" baseline="0" dirty="0" smtClean="0"/>
              <a:t>.</a:t>
            </a:r>
            <a:endParaRPr lang="fr-FR" dirty="0" smtClean="0"/>
          </a:p>
          <a:p>
            <a:r>
              <a:rPr lang="fr-FR" dirty="0" smtClean="0"/>
              <a:t>Green = good </a:t>
            </a:r>
            <a:r>
              <a:rPr lang="fr-FR" dirty="0" err="1" smtClean="0"/>
              <a:t>hydrolight</a:t>
            </a:r>
            <a:r>
              <a:rPr lang="fr-FR" dirty="0" smtClean="0"/>
              <a:t> output</a:t>
            </a:r>
            <a:r>
              <a:rPr lang="fr-FR" baseline="0" dirty="0" smtClean="0"/>
              <a:t> </a:t>
            </a:r>
            <a:r>
              <a:rPr lang="fr-FR" baseline="0" dirty="0" err="1" smtClean="0"/>
              <a:t>that</a:t>
            </a:r>
            <a:r>
              <a:rPr lang="fr-FR" baseline="0" dirty="0" smtClean="0"/>
              <a:t> </a:t>
            </a:r>
            <a:r>
              <a:rPr lang="fr-FR" baseline="0" dirty="0" err="1" smtClean="0"/>
              <a:t>he</a:t>
            </a:r>
            <a:r>
              <a:rPr lang="fr-FR" baseline="0" dirty="0" smtClean="0"/>
              <a:t> </a:t>
            </a:r>
            <a:r>
              <a:rPr lang="fr-FR" baseline="0" dirty="0" err="1" smtClean="0"/>
              <a:t>would</a:t>
            </a:r>
            <a:r>
              <a:rPr lang="fr-FR" baseline="0" dirty="0" smtClean="0"/>
              <a:t> </a:t>
            </a:r>
            <a:r>
              <a:rPr lang="fr-FR" baseline="0" dirty="0" err="1" smtClean="0"/>
              <a:t>get</a:t>
            </a:r>
            <a:r>
              <a:rPr lang="fr-FR" baseline="0" dirty="0" smtClean="0"/>
              <a:t> if </a:t>
            </a:r>
            <a:r>
              <a:rPr lang="fr-FR" baseline="0" dirty="0" err="1" smtClean="0"/>
              <a:t>he</a:t>
            </a:r>
            <a:r>
              <a:rPr lang="fr-FR" baseline="0" dirty="0" smtClean="0"/>
              <a:t> </a:t>
            </a:r>
            <a:r>
              <a:rPr lang="fr-FR" baseline="0" dirty="0" err="1" smtClean="0"/>
              <a:t>used</a:t>
            </a:r>
            <a:r>
              <a:rPr lang="fr-FR" baseline="0" dirty="0" smtClean="0"/>
              <a:t> the good ac9 data file.</a:t>
            </a:r>
            <a:endParaRPr lang="fr-FR" dirty="0" smtClean="0"/>
          </a:p>
          <a:p>
            <a:endParaRPr lang="fr-FR" dirty="0" smtClean="0"/>
          </a:p>
          <a:p>
            <a:r>
              <a:rPr lang="fr-FR" dirty="0" smtClean="0"/>
              <a:t>The </a:t>
            </a:r>
            <a:r>
              <a:rPr lang="fr-FR" dirty="0" err="1" smtClean="0"/>
              <a:t>red</a:t>
            </a:r>
            <a:r>
              <a:rPr lang="fr-FR" dirty="0" smtClean="0"/>
              <a:t> </a:t>
            </a:r>
            <a:r>
              <a:rPr lang="fr-FR" dirty="0" err="1" smtClean="0"/>
              <a:t>curve</a:t>
            </a:r>
            <a:r>
              <a:rPr lang="fr-FR" dirty="0" smtClean="0"/>
              <a:t> </a:t>
            </a:r>
            <a:r>
              <a:rPr lang="fr-FR" dirty="0" err="1" smtClean="0"/>
              <a:t>is</a:t>
            </a:r>
            <a:r>
              <a:rPr lang="fr-FR" dirty="0" smtClean="0"/>
              <a:t> the </a:t>
            </a:r>
            <a:r>
              <a:rPr lang="fr-FR" dirty="0" err="1" smtClean="0"/>
              <a:t>curve</a:t>
            </a:r>
            <a:r>
              <a:rPr lang="fr-FR" dirty="0" smtClean="0"/>
              <a:t> </a:t>
            </a:r>
            <a:r>
              <a:rPr lang="fr-FR" dirty="0" err="1" smtClean="0"/>
              <a:t>that</a:t>
            </a:r>
            <a:r>
              <a:rPr lang="fr-FR" dirty="0" smtClean="0"/>
              <a:t> </a:t>
            </a:r>
            <a:r>
              <a:rPr lang="fr-FR" dirty="0" err="1" smtClean="0"/>
              <a:t>he</a:t>
            </a:r>
            <a:r>
              <a:rPr lang="fr-FR" dirty="0" smtClean="0"/>
              <a:t> </a:t>
            </a:r>
            <a:r>
              <a:rPr lang="fr-FR" dirty="0" err="1" smtClean="0"/>
              <a:t>got</a:t>
            </a:r>
            <a:r>
              <a:rPr lang="fr-FR" dirty="0" smtClean="0"/>
              <a:t> </a:t>
            </a:r>
            <a:r>
              <a:rPr lang="fr-FR" dirty="0" err="1" smtClean="0"/>
              <a:t>with</a:t>
            </a:r>
            <a:r>
              <a:rPr lang="fr-FR" dirty="0" smtClean="0"/>
              <a:t> the </a:t>
            </a:r>
            <a:r>
              <a:rPr lang="fr-FR" dirty="0" err="1" smtClean="0"/>
              <a:t>hydrolight</a:t>
            </a:r>
            <a:r>
              <a:rPr lang="fr-FR" baseline="0" dirty="0" smtClean="0"/>
              <a:t> and </a:t>
            </a:r>
            <a:r>
              <a:rPr lang="fr-FR" baseline="0" dirty="0" err="1" smtClean="0"/>
              <a:t>which</a:t>
            </a:r>
            <a:r>
              <a:rPr lang="fr-FR" baseline="0" dirty="0" smtClean="0"/>
              <a:t> </a:t>
            </a:r>
            <a:r>
              <a:rPr lang="fr-FR" baseline="0" dirty="0" err="1" smtClean="0"/>
              <a:t>is</a:t>
            </a:r>
            <a:r>
              <a:rPr lang="fr-FR" baseline="0" dirty="0" smtClean="0"/>
              <a:t> not </a:t>
            </a:r>
            <a:r>
              <a:rPr lang="fr-FR" baseline="0" dirty="0" err="1" smtClean="0"/>
              <a:t>matching</a:t>
            </a:r>
            <a:r>
              <a:rPr lang="fr-FR" baseline="0" dirty="0" smtClean="0"/>
              <a:t> the </a:t>
            </a:r>
            <a:r>
              <a:rPr lang="fr-FR" baseline="0" dirty="0" err="1" smtClean="0"/>
              <a:t>blue</a:t>
            </a:r>
            <a:r>
              <a:rPr lang="fr-FR" baseline="0" dirty="0" smtClean="0"/>
              <a:t> </a:t>
            </a:r>
            <a:r>
              <a:rPr lang="fr-FR" baseline="0" dirty="0" err="1" smtClean="0"/>
              <a:t>curve</a:t>
            </a:r>
            <a:r>
              <a:rPr lang="fr-FR" baseline="0" dirty="0" smtClean="0"/>
              <a:t> for the </a:t>
            </a:r>
            <a:r>
              <a:rPr lang="fr-FR" baseline="0" dirty="0" err="1" smtClean="0"/>
              <a:t>measured</a:t>
            </a:r>
            <a:r>
              <a:rPr lang="fr-FR" baseline="0" dirty="0" smtClean="0"/>
              <a:t> data. It </a:t>
            </a:r>
            <a:r>
              <a:rPr lang="fr-FR" baseline="0" dirty="0" err="1" smtClean="0"/>
              <a:t>seems</a:t>
            </a:r>
            <a:r>
              <a:rPr lang="fr-FR" baseline="0" dirty="0" smtClean="0"/>
              <a:t> </a:t>
            </a:r>
            <a:r>
              <a:rPr lang="fr-FR" baseline="0" dirty="0" err="1" smtClean="0"/>
              <a:t>that</a:t>
            </a:r>
            <a:r>
              <a:rPr lang="fr-FR" baseline="0" dirty="0" smtClean="0"/>
              <a:t> </a:t>
            </a:r>
            <a:r>
              <a:rPr lang="fr-FR" baseline="0" dirty="0" err="1" smtClean="0"/>
              <a:t>he</a:t>
            </a:r>
            <a:r>
              <a:rPr lang="fr-FR" baseline="0" dirty="0" smtClean="0"/>
              <a:t> </a:t>
            </a:r>
            <a:r>
              <a:rPr lang="fr-FR" baseline="0" dirty="0" err="1" smtClean="0"/>
              <a:t>used</a:t>
            </a:r>
            <a:r>
              <a:rPr lang="fr-FR" baseline="0" dirty="0" smtClean="0"/>
              <a:t> the ac9 file in the </a:t>
            </a:r>
            <a:r>
              <a:rPr lang="fr-FR" baseline="0" dirty="0" err="1" smtClean="0"/>
              <a:t>example</a:t>
            </a:r>
            <a:r>
              <a:rPr lang="fr-FR" baseline="0" dirty="0" smtClean="0"/>
              <a:t> </a:t>
            </a:r>
            <a:r>
              <a:rPr lang="fr-FR" baseline="0" dirty="0" err="1" smtClean="0"/>
              <a:t>folder</a:t>
            </a:r>
            <a:r>
              <a:rPr lang="fr-FR" baseline="0" dirty="0" smtClean="0"/>
              <a:t> </a:t>
            </a:r>
            <a:r>
              <a:rPr lang="fr-FR" baseline="0" dirty="0" err="1" smtClean="0"/>
              <a:t>provided</a:t>
            </a:r>
            <a:r>
              <a:rPr lang="fr-FR" baseline="0" dirty="0" smtClean="0"/>
              <a:t> </a:t>
            </a:r>
            <a:r>
              <a:rPr lang="fr-FR" baseline="0" dirty="0" err="1" smtClean="0"/>
              <a:t>with</a:t>
            </a:r>
            <a:r>
              <a:rPr lang="fr-FR" baseline="0" dirty="0" smtClean="0"/>
              <a:t> the </a:t>
            </a:r>
            <a:r>
              <a:rPr lang="fr-FR" baseline="0" dirty="0" err="1" smtClean="0"/>
              <a:t>hydrolight</a:t>
            </a:r>
            <a:r>
              <a:rPr lang="fr-FR" baseline="0" dirty="0" smtClean="0"/>
              <a:t> software.</a:t>
            </a:r>
            <a:endParaRPr lang="fr-FR" dirty="0" smtClean="0"/>
          </a:p>
          <a:p>
            <a:r>
              <a:rPr lang="fr-FR" dirty="0" smtClean="0"/>
              <a:t>The green </a:t>
            </a:r>
            <a:r>
              <a:rPr lang="fr-FR" dirty="0" err="1" smtClean="0"/>
              <a:t>curve</a:t>
            </a:r>
            <a:r>
              <a:rPr lang="fr-FR" dirty="0" smtClean="0"/>
              <a:t> </a:t>
            </a:r>
            <a:r>
              <a:rPr lang="fr-FR" dirty="0" err="1" smtClean="0"/>
              <a:t>is</a:t>
            </a:r>
            <a:r>
              <a:rPr lang="fr-FR" dirty="0" smtClean="0"/>
              <a:t> for the good</a:t>
            </a:r>
            <a:r>
              <a:rPr lang="fr-FR" baseline="0" dirty="0" smtClean="0"/>
              <a:t> </a:t>
            </a:r>
            <a:r>
              <a:rPr lang="fr-FR" dirty="0" smtClean="0"/>
              <a:t>ac9</a:t>
            </a:r>
            <a:r>
              <a:rPr lang="fr-FR" baseline="0" dirty="0" smtClean="0"/>
              <a:t> data of the user </a:t>
            </a:r>
            <a:r>
              <a:rPr lang="fr-FR" baseline="0" dirty="0" err="1" smtClean="0"/>
              <a:t>without</a:t>
            </a:r>
            <a:r>
              <a:rPr lang="fr-FR" baseline="0" dirty="0" smtClean="0"/>
              <a:t> the </a:t>
            </a:r>
            <a:r>
              <a:rPr lang="fr-FR" baseline="0" dirty="0" err="1" smtClean="0"/>
              <a:t>bad</a:t>
            </a:r>
            <a:r>
              <a:rPr lang="fr-FR" baseline="0" dirty="0" smtClean="0"/>
              <a:t> data </a:t>
            </a:r>
            <a:r>
              <a:rPr lang="fr-FR" baseline="0" dirty="0" err="1" smtClean="0"/>
              <a:t>that</a:t>
            </a:r>
            <a:r>
              <a:rPr lang="fr-FR" baseline="0" dirty="0" smtClean="0"/>
              <a:t> </a:t>
            </a:r>
            <a:r>
              <a:rPr lang="fr-FR" baseline="0" dirty="0" err="1" smtClean="0"/>
              <a:t>you</a:t>
            </a:r>
            <a:r>
              <a:rPr lang="fr-FR" baseline="0" dirty="0" smtClean="0"/>
              <a:t> </a:t>
            </a:r>
            <a:r>
              <a:rPr lang="fr-FR" baseline="0" dirty="0" err="1" smtClean="0"/>
              <a:t>saw</a:t>
            </a:r>
            <a:r>
              <a:rPr lang="fr-FR" baseline="0" dirty="0" smtClean="0"/>
              <a:t> in the </a:t>
            </a:r>
            <a:r>
              <a:rPr lang="fr-FR" baseline="0" dirty="0" err="1" smtClean="0"/>
              <a:t>previous</a:t>
            </a:r>
            <a:r>
              <a:rPr lang="fr-FR" baseline="0" dirty="0" smtClean="0"/>
              <a:t> </a:t>
            </a:r>
            <a:r>
              <a:rPr lang="fr-FR" baseline="0" dirty="0" err="1" smtClean="0"/>
              <a:t>slide</a:t>
            </a:r>
            <a:r>
              <a:rPr lang="fr-FR" baseline="0" dirty="0" smtClean="0"/>
              <a:t>.</a:t>
            </a:r>
          </a:p>
          <a:p>
            <a:endParaRPr lang="fr-FR" dirty="0" smtClean="0"/>
          </a:p>
          <a:p>
            <a:r>
              <a:rPr lang="fr-FR" dirty="0" smtClean="0"/>
              <a:t>There </a:t>
            </a:r>
            <a:r>
              <a:rPr lang="fr-FR" dirty="0" err="1" smtClean="0"/>
              <a:t>were</a:t>
            </a:r>
            <a:r>
              <a:rPr lang="fr-FR" dirty="0" smtClean="0"/>
              <a:t> </a:t>
            </a:r>
            <a:r>
              <a:rPr lang="fr-FR" dirty="0" err="1" smtClean="0"/>
              <a:t>obvious</a:t>
            </a:r>
            <a:r>
              <a:rPr lang="fr-FR" baseline="0" dirty="0" smtClean="0"/>
              <a:t> </a:t>
            </a:r>
            <a:r>
              <a:rPr lang="fr-FR" baseline="0" dirty="0" err="1" smtClean="0"/>
              <a:t>problems</a:t>
            </a:r>
            <a:r>
              <a:rPr lang="fr-FR" baseline="0" dirty="0" smtClean="0"/>
              <a:t> </a:t>
            </a:r>
            <a:r>
              <a:rPr lang="fr-FR" baseline="0" dirty="0" err="1" smtClean="0"/>
              <a:t>with</a:t>
            </a:r>
            <a:r>
              <a:rPr lang="fr-FR" baseline="0" dirty="0" smtClean="0"/>
              <a:t> the input data, but </a:t>
            </a:r>
            <a:r>
              <a:rPr lang="fr-FR" baseline="0" dirty="0" err="1" smtClean="0"/>
              <a:t>that</a:t>
            </a:r>
            <a:r>
              <a:rPr lang="fr-FR" baseline="0" dirty="0" smtClean="0"/>
              <a:t> </a:t>
            </a:r>
            <a:r>
              <a:rPr lang="fr-FR" baseline="0" dirty="0" err="1" smtClean="0"/>
              <a:t>didn’t</a:t>
            </a:r>
            <a:r>
              <a:rPr lang="fr-FR" baseline="0" dirty="0" smtClean="0"/>
              <a:t> </a:t>
            </a:r>
            <a:r>
              <a:rPr lang="fr-FR" baseline="0" dirty="0" err="1" smtClean="0"/>
              <a:t>explain</a:t>
            </a:r>
            <a:r>
              <a:rPr lang="fr-FR" baseline="0" dirty="0" smtClean="0"/>
              <a:t> </a:t>
            </a:r>
            <a:r>
              <a:rPr lang="fr-FR" baseline="0" dirty="0" err="1" smtClean="0"/>
              <a:t>what</a:t>
            </a:r>
            <a:r>
              <a:rPr lang="fr-FR" baseline="0" dirty="0" smtClean="0"/>
              <a:t> the user </a:t>
            </a:r>
            <a:r>
              <a:rPr lang="fr-FR" baseline="0" dirty="0" err="1" smtClean="0"/>
              <a:t>saw</a:t>
            </a:r>
            <a:r>
              <a:rPr lang="fr-FR" baseline="0" dirty="0" smtClean="0"/>
              <a:t>.  The user </a:t>
            </a:r>
            <a:r>
              <a:rPr lang="fr-FR" baseline="0" dirty="0" err="1" smtClean="0"/>
              <a:t>appears</a:t>
            </a:r>
            <a:r>
              <a:rPr lang="fr-FR" baseline="0" dirty="0" smtClean="0"/>
              <a:t> to have </a:t>
            </a:r>
            <a:r>
              <a:rPr lang="fr-FR" baseline="0" dirty="0" err="1" smtClean="0"/>
              <a:t>used</a:t>
            </a:r>
            <a:r>
              <a:rPr lang="fr-FR" baseline="0" dirty="0" smtClean="0"/>
              <a:t> the </a:t>
            </a:r>
            <a:r>
              <a:rPr lang="fr-FR" baseline="0" dirty="0" err="1" smtClean="0"/>
              <a:t>example</a:t>
            </a:r>
            <a:r>
              <a:rPr lang="fr-FR" baseline="0" dirty="0" smtClean="0"/>
              <a:t> AC data </a:t>
            </a:r>
            <a:r>
              <a:rPr lang="fr-FR" baseline="0" dirty="0" err="1" smtClean="0"/>
              <a:t>rather</a:t>
            </a:r>
            <a:r>
              <a:rPr lang="fr-FR" baseline="0" dirty="0" smtClean="0"/>
              <a:t> </a:t>
            </a:r>
            <a:r>
              <a:rPr lang="fr-FR" baseline="0" dirty="0" err="1" smtClean="0"/>
              <a:t>than</a:t>
            </a:r>
            <a:r>
              <a:rPr lang="fr-FR" baseline="0" dirty="0" smtClean="0"/>
              <a:t> </a:t>
            </a:r>
            <a:r>
              <a:rPr lang="fr-FR" baseline="0" dirty="0" err="1" smtClean="0"/>
              <a:t>their</a:t>
            </a:r>
            <a:r>
              <a:rPr lang="fr-FR" baseline="0" dirty="0" smtClean="0"/>
              <a:t> </a:t>
            </a:r>
            <a:r>
              <a:rPr lang="fr-FR" baseline="0" dirty="0" err="1" smtClean="0"/>
              <a:t>own</a:t>
            </a:r>
            <a:r>
              <a:rPr lang="fr-FR" baseline="0" dirty="0" smtClean="0"/>
              <a:t>. </a:t>
            </a:r>
            <a:r>
              <a:rPr lang="fr-FR" baseline="0" dirty="0" err="1" smtClean="0"/>
              <a:t>Taking</a:t>
            </a:r>
            <a:r>
              <a:rPr lang="fr-FR" baseline="0" dirty="0" smtClean="0"/>
              <a:t> out the </a:t>
            </a:r>
            <a:r>
              <a:rPr lang="fr-FR" baseline="0" dirty="0" err="1" smtClean="0"/>
              <a:t>obviously</a:t>
            </a:r>
            <a:r>
              <a:rPr lang="fr-FR" baseline="0" dirty="0" smtClean="0"/>
              <a:t> </a:t>
            </a:r>
            <a:r>
              <a:rPr lang="fr-FR" baseline="0" dirty="0" err="1" smtClean="0"/>
              <a:t>bad</a:t>
            </a:r>
            <a:r>
              <a:rPr lang="fr-FR" baseline="0" dirty="0" smtClean="0"/>
              <a:t> AC data </a:t>
            </a:r>
            <a:r>
              <a:rPr lang="fr-FR" baseline="0" dirty="0" err="1" smtClean="0"/>
              <a:t>yields</a:t>
            </a:r>
            <a:r>
              <a:rPr lang="fr-FR" baseline="0" dirty="0" smtClean="0"/>
              <a:t> </a:t>
            </a:r>
            <a:r>
              <a:rPr lang="fr-FR" baseline="0" dirty="0" err="1" smtClean="0"/>
              <a:t>what</a:t>
            </a:r>
            <a:r>
              <a:rPr lang="fr-FR" baseline="0" dirty="0" smtClean="0"/>
              <a:t> looks </a:t>
            </a:r>
            <a:r>
              <a:rPr lang="fr-FR" baseline="0" dirty="0" err="1" smtClean="0"/>
              <a:t>like</a:t>
            </a:r>
            <a:r>
              <a:rPr lang="fr-FR" baseline="0" dirty="0" smtClean="0"/>
              <a:t> a good </a:t>
            </a:r>
            <a:r>
              <a:rPr lang="fr-FR" baseline="0" dirty="0" err="1" smtClean="0"/>
              <a:t>Rrs</a:t>
            </a:r>
            <a:r>
              <a:rPr lang="fr-FR" baseline="0" dirty="0" smtClean="0"/>
              <a:t> </a:t>
            </a:r>
            <a:r>
              <a:rPr lang="fr-FR" baseline="0" dirty="0" err="1" smtClean="0"/>
              <a:t>curve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pPr/>
              <a:t>16</a:t>
            </a:fld>
            <a:endParaRPr lang="fr-FR"/>
          </a:p>
        </p:txBody>
      </p:sp>
    </p:spTree>
    <p:extLst>
      <p:ext uri="{BB962C8B-B14F-4D97-AF65-F5344CB8AC3E}">
        <p14:creationId xmlns:p14="http://schemas.microsoft.com/office/powerpoint/2010/main" val="215695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is isotropic</a:t>
            </a:r>
          </a:p>
          <a:p>
            <a:r>
              <a:rPr lang="en-US" smtClean="0"/>
              <a:t>Lower wavelengths</a:t>
            </a:r>
            <a:r>
              <a:rPr lang="en-US" baseline="0" smtClean="0"/>
              <a:t> </a:t>
            </a:r>
            <a:r>
              <a:rPr lang="en-US" baseline="0" dirty="0" smtClean="0"/>
              <a:t>decrease to .7 and higher wavelengths decrease to .5</a:t>
            </a:r>
            <a:endParaRPr lang="en-US" dirty="0"/>
          </a:p>
        </p:txBody>
      </p:sp>
      <p:sp>
        <p:nvSpPr>
          <p:cNvPr id="4" name="Slide Number Placeholder 3"/>
          <p:cNvSpPr>
            <a:spLocks noGrp="1"/>
          </p:cNvSpPr>
          <p:nvPr>
            <p:ph type="sldNum" sz="quarter" idx="10"/>
          </p:nvPr>
        </p:nvSpPr>
        <p:spPr/>
        <p:txBody>
          <a:bodyPr/>
          <a:lstStyle/>
          <a:p>
            <a:fld id="{76640FC0-0DD8-F24A-BAF7-E094AB7B4D74}" type="slidenum">
              <a:rPr lang="fr-FR" smtClean="0"/>
              <a:t>7</a:t>
            </a:fld>
            <a:endParaRPr lang="fr-FR"/>
          </a:p>
        </p:txBody>
      </p:sp>
    </p:spTree>
    <p:extLst>
      <p:ext uri="{BB962C8B-B14F-4D97-AF65-F5344CB8AC3E}">
        <p14:creationId xmlns:p14="http://schemas.microsoft.com/office/powerpoint/2010/main" val="82392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a:t>
            </a:r>
            <a:r>
              <a:rPr lang="en-US" dirty="0" err="1" smtClean="0"/>
              <a:t>Chlzdata</a:t>
            </a:r>
            <a:r>
              <a:rPr lang="en-US" dirty="0" smtClean="0"/>
              <a:t> file from Question 1 was run, using</a:t>
            </a:r>
            <a:r>
              <a:rPr lang="en-US" baseline="0" dirty="0" smtClean="0"/>
              <a:t>: </a:t>
            </a:r>
            <a:r>
              <a:rPr lang="en-US" dirty="0" smtClean="0"/>
              <a:t>1.</a:t>
            </a:r>
            <a:r>
              <a:rPr lang="en-US" baseline="0" dirty="0" smtClean="0"/>
              <a:t> Custom IOPs from the ac9 data/</a:t>
            </a:r>
            <a:r>
              <a:rPr lang="en-US" baseline="0" dirty="0" err="1" smtClean="0"/>
              <a:t>Hydroscat</a:t>
            </a:r>
            <a:r>
              <a:rPr lang="en-US" baseline="0" dirty="0" smtClean="0"/>
              <a:t> data files.  2. The IOPs assumed from the New Case 1 Model. This shows what the total “absorption” and “scattering” coefficients look like – the differences in these shapes would propagate through any further calculations done based on “a” and “b” values, so choosing the right initial values are important.</a:t>
            </a:r>
            <a:br>
              <a:rPr lang="en-US" baseline="0" dirty="0" smtClean="0"/>
            </a:br>
            <a:r>
              <a:rPr lang="en-US" baseline="0" dirty="0" smtClean="0"/>
              <a:t/>
            </a:r>
            <a:br>
              <a:rPr lang="en-US" baseline="0" dirty="0" smtClean="0"/>
            </a:br>
            <a:r>
              <a:rPr lang="en-US" baseline="0" dirty="0" smtClean="0"/>
              <a:t>The next slides show a Case study, where measured IOPs determined from last week’s data collection were entered in place of the ac9/</a:t>
            </a:r>
            <a:r>
              <a:rPr lang="en-US" baseline="0" dirty="0" err="1" smtClean="0"/>
              <a:t>hydroscat</a:t>
            </a:r>
            <a:r>
              <a:rPr lang="en-US" baseline="0" dirty="0" smtClean="0"/>
              <a:t> data files.</a:t>
            </a:r>
            <a:endParaRPr lang="en-US" dirty="0"/>
          </a:p>
        </p:txBody>
      </p:sp>
      <p:sp>
        <p:nvSpPr>
          <p:cNvPr id="4" name="Slide Number Placeholder 3"/>
          <p:cNvSpPr>
            <a:spLocks noGrp="1"/>
          </p:cNvSpPr>
          <p:nvPr>
            <p:ph type="sldNum" sz="quarter" idx="10"/>
          </p:nvPr>
        </p:nvSpPr>
        <p:spPr/>
        <p:txBody>
          <a:bodyPr/>
          <a:lstStyle/>
          <a:p>
            <a:fld id="{6E043DE3-4133-4C52-80A0-7D9AF1409985}" type="slidenum">
              <a:rPr lang="en-US" smtClean="0"/>
              <a:t>8</a:t>
            </a:fld>
            <a:endParaRPr lang="en-US"/>
          </a:p>
        </p:txBody>
      </p:sp>
    </p:spTree>
    <p:extLst>
      <p:ext uri="{BB962C8B-B14F-4D97-AF65-F5344CB8AC3E}">
        <p14:creationId xmlns:p14="http://schemas.microsoft.com/office/powerpoint/2010/main" val="184717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Hydrolight</a:t>
            </a:r>
            <a:r>
              <a:rPr lang="fr-FR" baseline="0" dirty="0" smtClean="0"/>
              <a:t> </a:t>
            </a:r>
            <a:r>
              <a:rPr lang="fr-FR" baseline="0" dirty="0" err="1" smtClean="0"/>
              <a:t>with</a:t>
            </a:r>
            <a:r>
              <a:rPr lang="fr-FR" baseline="0" dirty="0" smtClean="0"/>
              <a:t> </a:t>
            </a:r>
            <a:r>
              <a:rPr lang="fr-FR" baseline="0" dirty="0" err="1" smtClean="0"/>
              <a:t>customed</a:t>
            </a:r>
            <a:r>
              <a:rPr lang="fr-FR" baseline="0" dirty="0" smtClean="0"/>
              <a:t> </a:t>
            </a:r>
            <a:r>
              <a:rPr lang="fr-FR" baseline="0" dirty="0" err="1" smtClean="0"/>
              <a:t>IOPs</a:t>
            </a:r>
            <a:endParaRPr lang="fr-FR" baseline="0" dirty="0" smtClean="0"/>
          </a:p>
          <a:p>
            <a:endParaRPr lang="fr-FR" dirty="0" smtClean="0"/>
          </a:p>
          <a:p>
            <a:endParaRPr lang="fr-FR" dirty="0" smtClean="0"/>
          </a:p>
          <a:p>
            <a:r>
              <a:rPr lang="fr-FR" dirty="0" smtClean="0"/>
              <a:t>Not case 1 waters</a:t>
            </a:r>
            <a:endParaRPr lang="fr-FR" dirty="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10</a:t>
            </a:fld>
            <a:endParaRPr lang="fr-FR"/>
          </a:p>
        </p:txBody>
      </p:sp>
    </p:spTree>
    <p:extLst>
      <p:ext uri="{BB962C8B-B14F-4D97-AF65-F5344CB8AC3E}">
        <p14:creationId xmlns:p14="http://schemas.microsoft.com/office/powerpoint/2010/main" val="12343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Same</a:t>
            </a:r>
            <a:r>
              <a:rPr lang="fr-FR" dirty="0" smtClean="0"/>
              <a:t> </a:t>
            </a:r>
            <a:r>
              <a:rPr lang="fr-FR" dirty="0" err="1" smtClean="0"/>
              <a:t>shapes</a:t>
            </a:r>
            <a:r>
              <a:rPr lang="fr-FR" dirty="0" smtClean="0"/>
              <a:t>. </a:t>
            </a:r>
            <a:r>
              <a:rPr lang="fr-FR" dirty="0" err="1" smtClean="0"/>
              <a:t>higher</a:t>
            </a:r>
            <a:r>
              <a:rPr lang="fr-FR" baseline="0" dirty="0" smtClean="0"/>
              <a:t> </a:t>
            </a:r>
            <a:r>
              <a:rPr lang="fr-FR" baseline="0" dirty="0" err="1" smtClean="0"/>
              <a:t>difference</a:t>
            </a:r>
            <a:r>
              <a:rPr lang="fr-FR" baseline="0" dirty="0" smtClean="0"/>
              <a:t> </a:t>
            </a:r>
            <a:r>
              <a:rPr lang="fr-FR" baseline="0" dirty="0" err="1" smtClean="0"/>
              <a:t>between</a:t>
            </a:r>
            <a:r>
              <a:rPr lang="fr-FR" baseline="0" dirty="0" smtClean="0"/>
              <a:t> the </a:t>
            </a:r>
            <a:r>
              <a:rPr lang="fr-FR" baseline="0" dirty="0" err="1" smtClean="0"/>
              <a:t>curves</a:t>
            </a:r>
            <a:r>
              <a:rPr lang="fr-FR" baseline="0" dirty="0" smtClean="0"/>
              <a:t> </a:t>
            </a:r>
            <a:r>
              <a:rPr lang="fr-FR" baseline="0" dirty="0" err="1" smtClean="0"/>
              <a:t>around</a:t>
            </a:r>
            <a:r>
              <a:rPr lang="fr-FR" baseline="0" dirty="0" smtClean="0"/>
              <a:t> 550 nm in the green </a:t>
            </a:r>
            <a:r>
              <a:rPr lang="fr-FR" baseline="0" dirty="0" err="1" smtClean="0"/>
              <a:t>wavelengths</a:t>
            </a:r>
            <a:r>
              <a:rPr lang="fr-FR" baseline="0" dirty="0" smtClean="0"/>
              <a:t>.</a:t>
            </a:r>
          </a:p>
          <a:p>
            <a:r>
              <a:rPr lang="fr-FR" baseline="0" dirty="0" smtClean="0"/>
              <a:t>CDOM </a:t>
            </a:r>
            <a:r>
              <a:rPr lang="fr-FR" baseline="0" dirty="0" err="1" smtClean="0"/>
              <a:t>is</a:t>
            </a:r>
            <a:r>
              <a:rPr lang="fr-FR" baseline="0" dirty="0" smtClean="0"/>
              <a:t> a </a:t>
            </a:r>
            <a:r>
              <a:rPr lang="fr-FR" baseline="0" dirty="0" err="1" smtClean="0"/>
              <a:t>function</a:t>
            </a:r>
            <a:r>
              <a:rPr lang="fr-FR" baseline="0" dirty="0" smtClean="0"/>
              <a:t> of </a:t>
            </a:r>
            <a:r>
              <a:rPr lang="fr-FR" baseline="0" dirty="0" err="1" smtClean="0"/>
              <a:t>Chl</a:t>
            </a:r>
            <a:r>
              <a:rPr lang="fr-FR" baseline="0" dirty="0" smtClean="0"/>
              <a:t> concentration (1 mg/m3).</a:t>
            </a:r>
          </a:p>
          <a:p>
            <a:r>
              <a:rPr lang="fr-FR" baseline="0" dirty="0" err="1" smtClean="0"/>
              <a:t>We</a:t>
            </a:r>
            <a:r>
              <a:rPr lang="fr-FR" baseline="0" dirty="0" smtClean="0"/>
              <a:t> </a:t>
            </a:r>
            <a:r>
              <a:rPr lang="fr-FR" baseline="0" dirty="0" err="1" smtClean="0"/>
              <a:t>jsut</a:t>
            </a:r>
            <a:r>
              <a:rPr lang="fr-FR" baseline="0" dirty="0" smtClean="0"/>
              <a:t> change the </a:t>
            </a:r>
            <a:r>
              <a:rPr lang="fr-FR" baseline="0" dirty="0" err="1" smtClean="0"/>
              <a:t>mineral</a:t>
            </a:r>
            <a:r>
              <a:rPr lang="fr-FR" baseline="0" dirty="0" smtClean="0"/>
              <a:t> concentration </a:t>
            </a:r>
            <a:r>
              <a:rPr lang="fr-FR" baseline="0" dirty="0" err="1" smtClean="0"/>
              <a:t>from</a:t>
            </a:r>
            <a:r>
              <a:rPr lang="fr-FR" baseline="0" dirty="0" smtClean="0"/>
              <a:t> 0 to 10 mg/m3.</a:t>
            </a:r>
          </a:p>
          <a:p>
            <a:r>
              <a:rPr lang="fr-FR" baseline="0" dirty="0" smtClean="0"/>
              <a:t>Absorption of CDOM in the </a:t>
            </a:r>
            <a:r>
              <a:rPr lang="fr-FR" baseline="0" dirty="0" err="1" smtClean="0"/>
              <a:t>blue</a:t>
            </a:r>
            <a:r>
              <a:rPr lang="fr-FR" baseline="0" dirty="0" smtClean="0"/>
              <a:t>, </a:t>
            </a:r>
            <a:r>
              <a:rPr lang="fr-FR" baseline="0" dirty="0" err="1" smtClean="0"/>
              <a:t>Chl</a:t>
            </a:r>
            <a:r>
              <a:rPr lang="fr-FR" baseline="0" dirty="0" smtClean="0"/>
              <a:t> in the </a:t>
            </a:r>
            <a:r>
              <a:rPr lang="fr-FR" baseline="0" dirty="0" err="1" smtClean="0"/>
              <a:t>blue</a:t>
            </a:r>
            <a:r>
              <a:rPr lang="fr-FR" baseline="0" dirty="0" smtClean="0"/>
              <a:t> and </a:t>
            </a:r>
            <a:r>
              <a:rPr lang="fr-FR" baseline="0" dirty="0" err="1" smtClean="0"/>
              <a:t>red</a:t>
            </a:r>
            <a:r>
              <a:rPr lang="fr-FR" baseline="0" dirty="0" smtClean="0"/>
              <a:t> </a:t>
            </a:r>
            <a:r>
              <a:rPr lang="fr-FR" baseline="0" dirty="0" err="1" smtClean="0"/>
              <a:t>wavelengths</a:t>
            </a:r>
            <a:r>
              <a:rPr lang="fr-FR" baseline="0" dirty="0" smtClean="0"/>
              <a:t>.</a:t>
            </a:r>
          </a:p>
          <a:p>
            <a:r>
              <a:rPr lang="fr-FR" baseline="0" dirty="0" err="1" smtClean="0"/>
              <a:t>Increased</a:t>
            </a:r>
            <a:r>
              <a:rPr lang="fr-FR" baseline="0" dirty="0" smtClean="0"/>
              <a:t> </a:t>
            </a:r>
            <a:r>
              <a:rPr lang="fr-FR" baseline="0" dirty="0" err="1" smtClean="0"/>
              <a:t>scattering</a:t>
            </a:r>
            <a:r>
              <a:rPr lang="fr-FR" baseline="0" dirty="0" smtClean="0"/>
              <a:t> in the green light.</a:t>
            </a:r>
            <a:endParaRPr lang="fr-FR" dirty="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11</a:t>
            </a:fld>
            <a:endParaRPr lang="fr-FR"/>
          </a:p>
        </p:txBody>
      </p:sp>
    </p:spTree>
    <p:extLst>
      <p:ext uri="{BB962C8B-B14F-4D97-AF65-F5344CB8AC3E}">
        <p14:creationId xmlns:p14="http://schemas.microsoft.com/office/powerpoint/2010/main" val="327973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Mineral</a:t>
            </a:r>
            <a:r>
              <a:rPr lang="fr-FR" baseline="0" dirty="0" smtClean="0"/>
              <a:t> concentration = 1 </a:t>
            </a:r>
            <a:r>
              <a:rPr lang="fr-FR" baseline="0" dirty="0" err="1" smtClean="0"/>
              <a:t>gm</a:t>
            </a:r>
            <a:r>
              <a:rPr lang="fr-FR" baseline="0" dirty="0" smtClean="0"/>
              <a:t>/m3</a:t>
            </a:r>
          </a:p>
          <a:p>
            <a:endParaRPr lang="fr-FR" baseline="0" dirty="0" smtClean="0"/>
          </a:p>
          <a:p>
            <a:r>
              <a:rPr lang="fr-FR" baseline="0" dirty="0" err="1" smtClean="0"/>
              <a:t>Rrs</a:t>
            </a:r>
            <a:r>
              <a:rPr lang="fr-FR" baseline="0" dirty="0" smtClean="0"/>
              <a:t> </a:t>
            </a:r>
            <a:r>
              <a:rPr lang="fr-FR" baseline="0" dirty="0" err="1" smtClean="0"/>
              <a:t>depends</a:t>
            </a:r>
            <a:r>
              <a:rPr lang="fr-FR" baseline="0" dirty="0" smtClean="0"/>
              <a:t> on the </a:t>
            </a:r>
            <a:r>
              <a:rPr lang="fr-FR" baseline="0" dirty="0" err="1" smtClean="0"/>
              <a:t>mineral</a:t>
            </a:r>
            <a:r>
              <a:rPr lang="fr-FR" baseline="0" dirty="0" smtClean="0"/>
              <a:t> concentration and composition.</a:t>
            </a:r>
            <a:endParaRPr lang="fr-FR" dirty="0" smtClean="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12</a:t>
            </a:fld>
            <a:endParaRPr lang="fr-FR"/>
          </a:p>
        </p:txBody>
      </p:sp>
    </p:spTree>
    <p:extLst>
      <p:ext uri="{BB962C8B-B14F-4D97-AF65-F5344CB8AC3E}">
        <p14:creationId xmlns:p14="http://schemas.microsoft.com/office/powerpoint/2010/main" val="327973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Ac9 data </a:t>
            </a:r>
            <a:r>
              <a:rPr lang="fr-FR" dirty="0" err="1" smtClean="0"/>
              <a:t>from</a:t>
            </a:r>
            <a:r>
              <a:rPr lang="fr-FR" dirty="0" smtClean="0"/>
              <a:t> the Bahamas.</a:t>
            </a:r>
          </a:p>
          <a:p>
            <a:r>
              <a:rPr lang="fr-FR" dirty="0" smtClean="0"/>
              <a:t>Sand </a:t>
            </a:r>
            <a:r>
              <a:rPr lang="fr-FR" dirty="0" err="1" smtClean="0"/>
              <a:t>coral</a:t>
            </a:r>
            <a:r>
              <a:rPr lang="fr-FR" dirty="0" smtClean="0"/>
              <a:t> </a:t>
            </a:r>
            <a:r>
              <a:rPr lang="fr-FR" dirty="0" err="1" smtClean="0"/>
              <a:t>bottom</a:t>
            </a:r>
            <a:r>
              <a:rPr lang="fr-FR" dirty="0" smtClean="0"/>
              <a:t>.</a:t>
            </a:r>
          </a:p>
          <a:p>
            <a:r>
              <a:rPr lang="fr-FR" dirty="0" err="1" smtClean="0"/>
              <a:t>Infinitly</a:t>
            </a:r>
            <a:r>
              <a:rPr lang="fr-FR" dirty="0" smtClean="0"/>
              <a:t> </a:t>
            </a:r>
            <a:r>
              <a:rPr lang="fr-FR" dirty="0" err="1" smtClean="0"/>
              <a:t>deep</a:t>
            </a:r>
            <a:r>
              <a:rPr lang="fr-FR" dirty="0" smtClean="0"/>
              <a:t> water down to 30m.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seems that the </a:t>
            </a:r>
            <a:r>
              <a:rPr lang="en-US" sz="1200" kern="1200" dirty="0" err="1" smtClean="0">
                <a:solidFill>
                  <a:schemeClr val="tx1"/>
                </a:solidFill>
                <a:effectLst/>
                <a:latin typeface="+mn-lt"/>
                <a:ea typeface="+mn-ea"/>
                <a:cs typeface="+mn-cs"/>
              </a:rPr>
              <a:t>Rrs</a:t>
            </a:r>
            <a:r>
              <a:rPr lang="en-US" sz="1200" kern="1200" dirty="0" smtClean="0">
                <a:solidFill>
                  <a:schemeClr val="tx1"/>
                </a:solidFill>
                <a:effectLst/>
                <a:latin typeface="+mn-lt"/>
                <a:ea typeface="+mn-ea"/>
                <a:cs typeface="+mn-cs"/>
              </a:rPr>
              <a:t> curve is becoming flat from 30m with an infinite depth.</a:t>
            </a:r>
          </a:p>
          <a:p>
            <a:endParaRPr lang="fr-FR" dirty="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13</a:t>
            </a:fld>
            <a:endParaRPr lang="fr-FR"/>
          </a:p>
        </p:txBody>
      </p:sp>
    </p:spTree>
    <p:extLst>
      <p:ext uri="{BB962C8B-B14F-4D97-AF65-F5344CB8AC3E}">
        <p14:creationId xmlns:p14="http://schemas.microsoft.com/office/powerpoint/2010/main" val="126679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Klu</a:t>
            </a:r>
            <a:r>
              <a:rPr lang="fr-FR" dirty="0" smtClean="0"/>
              <a:t> =</a:t>
            </a:r>
            <a:r>
              <a:rPr lang="fr-FR" baseline="0" dirty="0" smtClean="0"/>
              <a:t> </a:t>
            </a:r>
            <a:r>
              <a:rPr lang="fr-FR" baseline="0" dirty="0" err="1" smtClean="0"/>
              <a:t>upwelled</a:t>
            </a:r>
            <a:r>
              <a:rPr lang="fr-FR" baseline="0" dirty="0" smtClean="0"/>
              <a:t> radiance; </a:t>
            </a:r>
            <a:r>
              <a:rPr lang="fr-FR" baseline="0" dirty="0" err="1" smtClean="0"/>
              <a:t>Kd</a:t>
            </a:r>
            <a:r>
              <a:rPr lang="fr-FR" baseline="0" dirty="0" smtClean="0"/>
              <a:t> = </a:t>
            </a:r>
            <a:r>
              <a:rPr lang="fr-FR" baseline="0" dirty="0" err="1" smtClean="0"/>
              <a:t>downwelling</a:t>
            </a:r>
            <a:r>
              <a:rPr lang="fr-FR" baseline="0" dirty="0" smtClean="0"/>
              <a:t> </a:t>
            </a:r>
            <a:r>
              <a:rPr lang="fr-FR" baseline="0" dirty="0" err="1" smtClean="0"/>
              <a:t>irradiance</a:t>
            </a:r>
            <a:endParaRPr lang="fr-FR" baseline="0" dirty="0" smtClean="0"/>
          </a:p>
          <a:p>
            <a:endParaRPr lang="fr-FR" baseline="0" dirty="0" smtClean="0"/>
          </a:p>
          <a:p>
            <a:r>
              <a:rPr lang="fr-FR" baseline="0" dirty="0" err="1" smtClean="0"/>
              <a:t>Klu</a:t>
            </a:r>
            <a:r>
              <a:rPr lang="fr-FR" baseline="0" dirty="0" smtClean="0"/>
              <a:t>: </a:t>
            </a:r>
            <a:r>
              <a:rPr lang="fr-FR" baseline="0" dirty="0" err="1" smtClean="0"/>
              <a:t>These</a:t>
            </a:r>
            <a:r>
              <a:rPr lang="fr-FR" baseline="0" dirty="0" smtClean="0"/>
              <a:t> </a:t>
            </a:r>
            <a:r>
              <a:rPr lang="fr-FR" baseline="0" dirty="0" err="1" smtClean="0"/>
              <a:t>curves</a:t>
            </a:r>
            <a:r>
              <a:rPr lang="fr-FR" baseline="0" dirty="0" smtClean="0"/>
              <a:t> are </a:t>
            </a:r>
            <a:r>
              <a:rPr lang="fr-FR" baseline="0" dirty="0" err="1" smtClean="0"/>
              <a:t>decreasing</a:t>
            </a:r>
            <a:r>
              <a:rPr lang="fr-FR" baseline="0" dirty="0" smtClean="0"/>
              <a:t> </a:t>
            </a:r>
            <a:r>
              <a:rPr lang="fr-FR" baseline="0" dirty="0" err="1" smtClean="0"/>
              <a:t>with</a:t>
            </a:r>
            <a:r>
              <a:rPr lang="fr-FR" baseline="0" dirty="0" smtClean="0"/>
              <a:t> </a:t>
            </a:r>
            <a:r>
              <a:rPr lang="fr-FR" baseline="0" dirty="0" err="1" smtClean="0"/>
              <a:t>depth</a:t>
            </a:r>
            <a:r>
              <a:rPr lang="fr-FR" baseline="0" dirty="0" smtClean="0"/>
              <a:t> and </a:t>
            </a:r>
            <a:r>
              <a:rPr lang="fr-FR" baseline="0" dirty="0" err="1" smtClean="0"/>
              <a:t>then</a:t>
            </a:r>
            <a:r>
              <a:rPr lang="fr-FR" baseline="0" dirty="0" smtClean="0"/>
              <a:t> </a:t>
            </a:r>
            <a:r>
              <a:rPr lang="fr-FR" baseline="0" dirty="0" err="1" smtClean="0"/>
              <a:t>they</a:t>
            </a:r>
            <a:r>
              <a:rPr lang="fr-FR" baseline="0" dirty="0" smtClean="0"/>
              <a:t> </a:t>
            </a:r>
            <a:r>
              <a:rPr lang="fr-FR" baseline="0" dirty="0" err="1" smtClean="0"/>
              <a:t>follow</a:t>
            </a:r>
            <a:r>
              <a:rPr lang="fr-FR" baseline="0" dirty="0" smtClean="0"/>
              <a:t> an asymptote </a:t>
            </a:r>
            <a:r>
              <a:rPr lang="fr-FR" baseline="0" dirty="0" err="1" smtClean="0"/>
              <a:t>near</a:t>
            </a:r>
            <a:r>
              <a:rPr lang="fr-FR" baseline="0" dirty="0" smtClean="0"/>
              <a:t> the </a:t>
            </a:r>
            <a:r>
              <a:rPr lang="fr-FR" baseline="0" dirty="0" err="1" smtClean="0"/>
              <a:t>bottom</a:t>
            </a:r>
            <a:r>
              <a:rPr lang="fr-FR" baseline="0" dirty="0" smtClean="0"/>
              <a:t> </a:t>
            </a:r>
            <a:r>
              <a:rPr lang="fr-FR" baseline="0" dirty="0" err="1" smtClean="0"/>
              <a:t>because</a:t>
            </a:r>
            <a:r>
              <a:rPr lang="fr-FR" baseline="0" dirty="0" smtClean="0"/>
              <a:t> </a:t>
            </a:r>
            <a:r>
              <a:rPr lang="fr-FR" baseline="0" dirty="0" err="1" smtClean="0"/>
              <a:t>we</a:t>
            </a:r>
            <a:r>
              <a:rPr lang="fr-FR" baseline="0" dirty="0" smtClean="0"/>
              <a:t> have </a:t>
            </a:r>
            <a:r>
              <a:rPr lang="fr-FR" baseline="0" dirty="0" err="1" smtClean="0"/>
              <a:t>high</a:t>
            </a:r>
            <a:r>
              <a:rPr lang="fr-FR" baseline="0" dirty="0" smtClean="0"/>
              <a:t> </a:t>
            </a:r>
            <a:r>
              <a:rPr lang="fr-FR" baseline="0" dirty="0" err="1" smtClean="0"/>
              <a:t>reflectance</a:t>
            </a:r>
            <a:r>
              <a:rPr lang="fr-FR" baseline="0" dirty="0" smtClean="0"/>
              <a:t> </a:t>
            </a:r>
            <a:r>
              <a:rPr lang="fr-FR" baseline="0" dirty="0" err="1" smtClean="0"/>
              <a:t>coming</a:t>
            </a:r>
            <a:r>
              <a:rPr lang="fr-FR" baseline="0" dirty="0" smtClean="0"/>
              <a:t> </a:t>
            </a:r>
            <a:r>
              <a:rPr lang="fr-FR" baseline="0" dirty="0" err="1" smtClean="0"/>
              <a:t>from</a:t>
            </a:r>
            <a:r>
              <a:rPr lang="fr-FR" baseline="0" dirty="0" smtClean="0"/>
              <a:t> the white </a:t>
            </a:r>
            <a:r>
              <a:rPr lang="fr-FR" baseline="0" dirty="0" err="1" smtClean="0"/>
              <a:t>sand</a:t>
            </a:r>
            <a:r>
              <a:rPr lang="fr-FR" baseline="0" dirty="0" smtClean="0"/>
              <a:t> </a:t>
            </a:r>
            <a:r>
              <a:rPr lang="fr-FR" baseline="0" dirty="0" err="1" smtClean="0"/>
              <a:t>bottom</a:t>
            </a:r>
            <a:r>
              <a:rPr lang="fr-FR" baseline="0" dirty="0" smtClean="0"/>
              <a:t>. </a:t>
            </a:r>
            <a:r>
              <a:rPr lang="fr-FR" baseline="0" dirty="0" err="1" smtClean="0"/>
              <a:t>It:s</a:t>
            </a:r>
            <a:r>
              <a:rPr lang="fr-FR" baseline="0" dirty="0" smtClean="0"/>
              <a:t> </a:t>
            </a:r>
            <a:r>
              <a:rPr lang="fr-FR" baseline="0" dirty="0" err="1" smtClean="0"/>
              <a:t>brighter</a:t>
            </a:r>
            <a:r>
              <a:rPr lang="fr-FR" baseline="0" dirty="0" smtClean="0"/>
              <a:t> (</a:t>
            </a:r>
            <a:r>
              <a:rPr lang="fr-FR" baseline="0" dirty="0" err="1" smtClean="0"/>
              <a:t>measurement</a:t>
            </a:r>
            <a:r>
              <a:rPr lang="fr-FR" baseline="0" dirty="0" smtClean="0"/>
              <a:t> of the Lu).</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err="1" smtClean="0"/>
              <a:t>Kd</a:t>
            </a:r>
            <a:r>
              <a:rPr lang="fr-FR" baseline="0" dirty="0" smtClean="0"/>
              <a:t>: </a:t>
            </a:r>
            <a:r>
              <a:rPr lang="en-US" sz="1200" kern="1200" dirty="0" smtClean="0">
                <a:solidFill>
                  <a:schemeClr val="tx1"/>
                </a:solidFill>
                <a:effectLst/>
                <a:latin typeface="+mn-lt"/>
                <a:ea typeface="+mn-ea"/>
                <a:cs typeface="+mn-cs"/>
              </a:rPr>
              <a:t>Lots of light coming from shallow bottoms. The upwelled radiance is high.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Kd</a:t>
            </a:r>
            <a:r>
              <a:rPr lang="en-US" sz="1200" kern="1200" dirty="0" smtClean="0">
                <a:solidFill>
                  <a:schemeClr val="tx1"/>
                </a:solidFill>
                <a:effectLst/>
                <a:latin typeface="+mn-lt"/>
                <a:ea typeface="+mn-ea"/>
                <a:cs typeface="+mn-cs"/>
              </a:rPr>
              <a:t> is increasing with the depth for the different curves because the </a:t>
            </a:r>
            <a:r>
              <a:rPr lang="en-US" sz="1200" kern="1200" dirty="0" err="1" smtClean="0">
                <a:solidFill>
                  <a:schemeClr val="tx1"/>
                </a:solidFill>
                <a:effectLst/>
                <a:latin typeface="+mn-lt"/>
                <a:ea typeface="+mn-ea"/>
                <a:cs typeface="+mn-cs"/>
              </a:rPr>
              <a:t>downwelled</a:t>
            </a:r>
            <a:r>
              <a:rPr lang="en-US" sz="1200" kern="1200" dirty="0" smtClean="0">
                <a:solidFill>
                  <a:schemeClr val="tx1"/>
                </a:solidFill>
                <a:effectLst/>
                <a:latin typeface="+mn-lt"/>
                <a:ea typeface="+mn-ea"/>
                <a:cs typeface="+mn-cs"/>
              </a:rPr>
              <a:t> irradiance is decreasing with depth. But when you reach the bottom you can</a:t>
            </a:r>
            <a:r>
              <a:rPr lang="en-US" sz="1200" kern="1200" baseline="0" dirty="0" smtClean="0">
                <a:solidFill>
                  <a:schemeClr val="tx1"/>
                </a:solidFill>
                <a:effectLst/>
                <a:latin typeface="+mn-lt"/>
                <a:ea typeface="+mn-ea"/>
                <a:cs typeface="+mn-cs"/>
              </a:rPr>
              <a:t> see that </a:t>
            </a:r>
            <a:r>
              <a:rPr lang="en-US" sz="1200" kern="1200" baseline="0" dirty="0" err="1" smtClean="0">
                <a:solidFill>
                  <a:schemeClr val="tx1"/>
                </a:solidFill>
                <a:effectLst/>
                <a:latin typeface="+mn-lt"/>
                <a:ea typeface="+mn-ea"/>
                <a:cs typeface="+mn-cs"/>
              </a:rPr>
              <a:t>Kd</a:t>
            </a:r>
            <a:r>
              <a:rPr lang="en-US" sz="1200" kern="1200" baseline="0" dirty="0" smtClean="0">
                <a:solidFill>
                  <a:schemeClr val="tx1"/>
                </a:solidFill>
                <a:effectLst/>
                <a:latin typeface="+mn-lt"/>
                <a:ea typeface="+mn-ea"/>
                <a:cs typeface="+mn-cs"/>
              </a:rPr>
              <a:t> is decreasing. We thought it could be due to the reflectance from the white sand bottom, and the light could be diffused near the bottom.</a:t>
            </a:r>
            <a:endParaRPr lang="en-US" sz="1200" kern="1200" dirty="0" smtClean="0">
              <a:solidFill>
                <a:schemeClr val="tx1"/>
              </a:solidFill>
              <a:effectLst/>
              <a:latin typeface="+mn-lt"/>
              <a:ea typeface="+mn-ea"/>
              <a:cs typeface="+mn-cs"/>
            </a:endParaRPr>
          </a:p>
          <a:p>
            <a:endParaRPr lang="fr-FR" baseline="0" dirty="0" smtClean="0"/>
          </a:p>
          <a:p>
            <a:endParaRPr lang="fr-FR" baseline="0" dirty="0" smtClean="0"/>
          </a:p>
          <a:p>
            <a:endParaRPr lang="fr-FR" baseline="0" dirty="0" smtClean="0"/>
          </a:p>
          <a:p>
            <a:r>
              <a:rPr lang="fr-FR" baseline="0" dirty="0" err="1" smtClean="0"/>
              <a:t>Kd</a:t>
            </a:r>
            <a:r>
              <a:rPr lang="fr-FR" baseline="0" dirty="0" smtClean="0"/>
              <a:t>: </a:t>
            </a:r>
            <a:r>
              <a:rPr lang="fr-FR" baseline="0" dirty="0" err="1" smtClean="0"/>
              <a:t>reflectance</a:t>
            </a:r>
            <a:r>
              <a:rPr lang="fr-FR" baseline="0" dirty="0" smtClean="0"/>
              <a:t> of the </a:t>
            </a:r>
            <a:r>
              <a:rPr lang="fr-FR" baseline="0" dirty="0" err="1" smtClean="0"/>
              <a:t>bottom</a:t>
            </a:r>
            <a:r>
              <a:rPr lang="fr-FR" baseline="0" dirty="0" smtClean="0"/>
              <a:t> for the </a:t>
            </a:r>
            <a:r>
              <a:rPr lang="fr-FR" baseline="0" dirty="0" err="1" smtClean="0"/>
              <a:t>shallow</a:t>
            </a:r>
            <a:r>
              <a:rPr lang="fr-FR" baseline="0" dirty="0" smtClean="0"/>
              <a:t> </a:t>
            </a:r>
            <a:r>
              <a:rPr lang="fr-FR" baseline="0" dirty="0" err="1" smtClean="0"/>
              <a:t>depth</a:t>
            </a:r>
            <a:r>
              <a:rPr lang="fr-FR" baseline="0" dirty="0" smtClean="0"/>
              <a:t>.</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14</a:t>
            </a:fld>
            <a:endParaRPr lang="fr-FR"/>
          </a:p>
        </p:txBody>
      </p:sp>
    </p:spTree>
    <p:extLst>
      <p:ext uri="{BB962C8B-B14F-4D97-AF65-F5344CB8AC3E}">
        <p14:creationId xmlns:p14="http://schemas.microsoft.com/office/powerpoint/2010/main" val="352632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Customer complained about bad </a:t>
            </a:r>
            <a:r>
              <a:rPr lang="en-US" dirty="0" err="1" smtClean="0"/>
              <a:t>Rrs</a:t>
            </a:r>
            <a:r>
              <a:rPr lang="en-US" dirty="0" smtClean="0"/>
              <a:t> curve</a:t>
            </a:r>
            <a:r>
              <a:rPr lang="fr-FR" dirty="0" smtClean="0"/>
              <a:t>.</a:t>
            </a:r>
            <a:r>
              <a:rPr lang="fr-FR" baseline="0" dirty="0" smtClean="0"/>
              <a:t> </a:t>
            </a:r>
            <a:r>
              <a:rPr lang="fr-FR" dirty="0" smtClean="0"/>
              <a:t>Ac9</a:t>
            </a:r>
            <a:r>
              <a:rPr lang="fr-FR" baseline="0" dirty="0" smtClean="0"/>
              <a:t> data </a:t>
            </a:r>
            <a:r>
              <a:rPr lang="fr-FR" baseline="0" dirty="0" err="1" smtClean="0"/>
              <a:t>from</a:t>
            </a:r>
            <a:r>
              <a:rPr lang="fr-FR" baseline="0" dirty="0" smtClean="0"/>
              <a:t> the </a:t>
            </a:r>
            <a:r>
              <a:rPr lang="fr-FR" baseline="0" dirty="0" err="1" smtClean="0"/>
              <a:t>Indian</a:t>
            </a:r>
            <a:r>
              <a:rPr lang="fr-FR" baseline="0" dirty="0" smtClean="0"/>
              <a:t> </a:t>
            </a:r>
            <a:r>
              <a:rPr lang="fr-FR" baseline="0" dirty="0" err="1" smtClean="0"/>
              <a:t>ocean</a:t>
            </a:r>
            <a:r>
              <a:rPr lang="fr-FR"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err="1" smtClean="0"/>
              <a:t>We</a:t>
            </a:r>
            <a:r>
              <a:rPr lang="fr-FR" baseline="0" dirty="0" smtClean="0"/>
              <a:t> </a:t>
            </a:r>
            <a:r>
              <a:rPr lang="fr-FR" baseline="0" dirty="0" err="1" smtClean="0"/>
              <a:t>tried</a:t>
            </a:r>
            <a:r>
              <a:rPr lang="fr-FR" baseline="0" dirty="0" smtClean="0"/>
              <a:t> to change the </a:t>
            </a:r>
            <a:r>
              <a:rPr lang="fr-FR" baseline="0" dirty="0" err="1" smtClean="0"/>
              <a:t>backscatter</a:t>
            </a:r>
            <a:r>
              <a:rPr lang="fr-FR" baseline="0" dirty="0" smtClean="0"/>
              <a:t> fractions but </a:t>
            </a:r>
            <a:r>
              <a:rPr lang="fr-FR" baseline="0" dirty="0" err="1" smtClean="0"/>
              <a:t>we</a:t>
            </a:r>
            <a:r>
              <a:rPr lang="fr-FR" baseline="0" dirty="0" smtClean="0"/>
              <a:t> </a:t>
            </a:r>
            <a:r>
              <a:rPr lang="fr-FR" baseline="0" dirty="0" err="1" smtClean="0"/>
              <a:t>did’nt</a:t>
            </a:r>
            <a:r>
              <a:rPr lang="fr-FR" baseline="0" dirty="0" smtClean="0"/>
              <a:t> </a:t>
            </a:r>
            <a:r>
              <a:rPr lang="fr-FR" baseline="0" dirty="0" err="1" smtClean="0"/>
              <a:t>get</a:t>
            </a:r>
            <a:r>
              <a:rPr lang="fr-FR" baseline="0" dirty="0" smtClean="0"/>
              <a:t> the good </a:t>
            </a:r>
            <a:r>
              <a:rPr lang="fr-FR" baseline="0" dirty="0" err="1" smtClean="0"/>
              <a:t>curves</a:t>
            </a:r>
            <a:r>
              <a:rPr lang="fr-FR" baseline="0" dirty="0" smtClean="0"/>
              <a:t> </a:t>
            </a:r>
            <a:r>
              <a:rPr lang="fr-FR" baseline="0" dirty="0" err="1" smtClean="0"/>
              <a:t>didn’t</a:t>
            </a:r>
            <a:r>
              <a:rPr lang="fr-FR" baseline="0" dirty="0" smtClean="0"/>
              <a:t> match original data.</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err="1" smtClean="0"/>
              <a:t>Then</a:t>
            </a:r>
            <a:r>
              <a:rPr lang="fr-FR" baseline="0" dirty="0" smtClean="0"/>
              <a:t> </a:t>
            </a:r>
            <a:r>
              <a:rPr lang="fr-FR" baseline="0" dirty="0" err="1" smtClean="0"/>
              <a:t>we</a:t>
            </a:r>
            <a:r>
              <a:rPr lang="fr-FR" baseline="0" dirty="0" smtClean="0"/>
              <a:t> </a:t>
            </a:r>
            <a:r>
              <a:rPr lang="fr-FR" baseline="0" dirty="0" err="1" smtClean="0"/>
              <a:t>looked</a:t>
            </a:r>
            <a:r>
              <a:rPr lang="fr-FR" baseline="0" dirty="0" smtClean="0"/>
              <a:t> </a:t>
            </a:r>
            <a:r>
              <a:rPr lang="fr-FR" baseline="0" dirty="0" err="1" smtClean="0"/>
              <a:t>at</a:t>
            </a:r>
            <a:r>
              <a:rPr lang="fr-FR" baseline="0" dirty="0" smtClean="0"/>
              <a:t> the file and </a:t>
            </a:r>
            <a:r>
              <a:rPr lang="fr-FR" baseline="0" dirty="0" err="1" smtClean="0"/>
              <a:t>we</a:t>
            </a:r>
            <a:r>
              <a:rPr lang="fr-FR" baseline="0" dirty="0" smtClean="0"/>
              <a:t> </a:t>
            </a:r>
            <a:r>
              <a:rPr lang="fr-FR" baseline="0" dirty="0" err="1" smtClean="0"/>
              <a:t>found</a:t>
            </a:r>
            <a:r>
              <a:rPr lang="fr-FR" baseline="0" dirty="0" smtClean="0"/>
              <a:t> </a:t>
            </a:r>
            <a:r>
              <a:rPr lang="fr-FR" baseline="0" dirty="0" err="1" smtClean="0"/>
              <a:t>bad</a:t>
            </a:r>
            <a:r>
              <a:rPr lang="fr-FR" baseline="0" dirty="0" smtClean="0"/>
              <a:t> data </a:t>
            </a:r>
            <a:r>
              <a:rPr lang="fr-FR" baseline="0" dirty="0" err="1" smtClean="0"/>
              <a:t>so</a:t>
            </a:r>
            <a:r>
              <a:rPr lang="fr-FR" baseline="0" dirty="0" smtClean="0"/>
              <a:t> </a:t>
            </a:r>
            <a:r>
              <a:rPr lang="fr-FR" baseline="0" dirty="0" err="1" smtClean="0"/>
              <a:t>we</a:t>
            </a:r>
            <a:r>
              <a:rPr lang="fr-FR" baseline="0" dirty="0" smtClean="0"/>
              <a:t> </a:t>
            </a:r>
            <a:r>
              <a:rPr lang="fr-FR" baseline="0" dirty="0" err="1" smtClean="0"/>
              <a:t>removed</a:t>
            </a:r>
            <a:r>
              <a:rPr lang="fr-FR" baseline="0" dirty="0" smtClean="0"/>
              <a:t> </a:t>
            </a:r>
            <a:r>
              <a:rPr lang="fr-FR" baseline="0" dirty="0" err="1" smtClean="0"/>
              <a:t>them</a:t>
            </a:r>
            <a:r>
              <a:rPr lang="fr-FR" baseline="0" dirty="0" smtClean="0"/>
              <a:t>. And the new </a:t>
            </a:r>
            <a:r>
              <a:rPr lang="fr-FR" baseline="0" dirty="0" err="1" smtClean="0"/>
              <a:t>curve</a:t>
            </a:r>
            <a:r>
              <a:rPr lang="fr-FR" baseline="0" dirty="0" smtClean="0"/>
              <a:t> </a:t>
            </a:r>
            <a:r>
              <a:rPr lang="fr-FR" baseline="0" dirty="0" err="1" smtClean="0"/>
              <a:t>was</a:t>
            </a:r>
            <a:r>
              <a:rPr lang="fr-FR" baseline="0" dirty="0" smtClean="0"/>
              <a:t> </a:t>
            </a:r>
            <a:r>
              <a:rPr lang="fr-FR" baseline="0" dirty="0" err="1" smtClean="0"/>
              <a:t>fitting</a:t>
            </a:r>
            <a:r>
              <a:rPr lang="fr-FR" baseline="0" dirty="0" smtClean="0"/>
              <a:t> </a:t>
            </a:r>
            <a:r>
              <a:rPr lang="fr-FR" baseline="0" dirty="0" err="1" smtClean="0"/>
              <a:t>well</a:t>
            </a:r>
            <a:r>
              <a:rPr lang="fr-FR" baseline="0" dirty="0" smtClean="0"/>
              <a:t> the </a:t>
            </a:r>
            <a:r>
              <a:rPr lang="fr-FR" baseline="0" dirty="0" err="1" smtClean="0"/>
              <a:t>hydrolight</a:t>
            </a:r>
            <a:r>
              <a:rPr lang="fr-FR" baseline="0" dirty="0" smtClean="0"/>
              <a:t> </a:t>
            </a:r>
            <a:r>
              <a:rPr lang="fr-FR" baseline="0" dirty="0" err="1" smtClean="0"/>
              <a:t>curve</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76640FC0-0DD8-F24A-BAF7-E094AB7B4D74}" type="slidenum">
              <a:rPr lang="fr-FR" smtClean="0"/>
              <a:t>15</a:t>
            </a:fld>
            <a:endParaRPr lang="fr-FR"/>
          </a:p>
        </p:txBody>
      </p:sp>
    </p:spTree>
    <p:extLst>
      <p:ext uri="{BB962C8B-B14F-4D97-AF65-F5344CB8AC3E}">
        <p14:creationId xmlns:p14="http://schemas.microsoft.com/office/powerpoint/2010/main" val="111819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218442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221509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250996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142711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371061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e la date 4"/>
          <p:cNvSpPr>
            <a:spLocks noGrp="1"/>
          </p:cNvSpPr>
          <p:nvPr>
            <p:ph type="dt" sz="half" idx="10"/>
          </p:nvPr>
        </p:nvSpPr>
        <p:spPr/>
        <p:txBody>
          <a:bodyPr/>
          <a:lstStyle/>
          <a:p>
            <a:fld id="{743CEF48-82BC-E642-8808-343E53D138DB}" type="datetimeFigureOut">
              <a:rPr lang="fr-FR" smtClean="0"/>
              <a:t>2013-07-19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31851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7" name="Espace réservé de la date 6"/>
          <p:cNvSpPr>
            <a:spLocks noGrp="1"/>
          </p:cNvSpPr>
          <p:nvPr>
            <p:ph type="dt" sz="half" idx="10"/>
          </p:nvPr>
        </p:nvSpPr>
        <p:spPr/>
        <p:txBody>
          <a:bodyPr/>
          <a:lstStyle/>
          <a:p>
            <a:fld id="{743CEF48-82BC-E642-8808-343E53D138DB}" type="datetimeFigureOut">
              <a:rPr lang="fr-FR" smtClean="0"/>
              <a:t>2013-07-19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21299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e la date 2"/>
          <p:cNvSpPr>
            <a:spLocks noGrp="1"/>
          </p:cNvSpPr>
          <p:nvPr>
            <p:ph type="dt" sz="half" idx="10"/>
          </p:nvPr>
        </p:nvSpPr>
        <p:spPr/>
        <p:txBody>
          <a:bodyPr/>
          <a:lstStyle/>
          <a:p>
            <a:fld id="{743CEF48-82BC-E642-8808-343E53D138DB}" type="datetimeFigureOut">
              <a:rPr lang="fr-FR" smtClean="0"/>
              <a:t>2013-07-19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171226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3CEF48-82BC-E642-8808-343E53D138DB}" type="datetimeFigureOut">
              <a:rPr lang="fr-FR" smtClean="0"/>
              <a:t>2013-07-19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125645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743CEF48-82BC-E642-8808-343E53D138DB}" type="datetimeFigureOut">
              <a:rPr lang="fr-FR" smtClean="0"/>
              <a:t>2013-07-19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122077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743CEF48-82BC-E642-8808-343E53D138DB}" type="datetimeFigureOut">
              <a:rPr lang="fr-FR" smtClean="0"/>
              <a:t>2013-07-19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6AE01-1509-8B46-8D52-66888E5FE94F}" type="slidenum">
              <a:rPr lang="fr-FR" smtClean="0"/>
              <a:t>‹#›</a:t>
            </a:fld>
            <a:endParaRPr lang="fr-FR"/>
          </a:p>
        </p:txBody>
      </p:sp>
    </p:spTree>
    <p:extLst>
      <p:ext uri="{BB962C8B-B14F-4D97-AF65-F5344CB8AC3E}">
        <p14:creationId xmlns:p14="http://schemas.microsoft.com/office/powerpoint/2010/main" val="27370360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CEF48-82BC-E642-8808-343E53D138DB}" type="datetimeFigureOut">
              <a:rPr lang="fr-FR" smtClean="0"/>
              <a:t>2013-07-19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6AE01-1509-8B46-8D52-66888E5FE94F}" type="slidenum">
              <a:rPr lang="fr-FR" smtClean="0"/>
              <a:t>‹#›</a:t>
            </a:fld>
            <a:endParaRPr lang="fr-FR"/>
          </a:p>
        </p:txBody>
      </p:sp>
    </p:spTree>
    <p:extLst>
      <p:ext uri="{BB962C8B-B14F-4D97-AF65-F5344CB8AC3E}">
        <p14:creationId xmlns:p14="http://schemas.microsoft.com/office/powerpoint/2010/main" val="352046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2.png"/><Relationship Id="rId5" Type="http://schemas.openxmlformats.org/officeDocument/2006/relationships/chart" Target="../charts/chart23.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Lab</a:t>
            </a:r>
            <a:r>
              <a:rPr lang="fr-FR" dirty="0" smtClean="0"/>
              <a:t> 9</a:t>
            </a:r>
            <a:endParaRPr lang="fr-FR" dirty="0"/>
          </a:p>
        </p:txBody>
      </p:sp>
      <p:sp>
        <p:nvSpPr>
          <p:cNvPr id="3" name="Sous-titre 2"/>
          <p:cNvSpPr>
            <a:spLocks noGrp="1"/>
          </p:cNvSpPr>
          <p:nvPr>
            <p:ph type="subTitle" idx="1"/>
          </p:nvPr>
        </p:nvSpPr>
        <p:spPr/>
        <p:txBody>
          <a:bodyPr/>
          <a:lstStyle/>
          <a:p>
            <a:r>
              <a:rPr lang="fr-FR" dirty="0" err="1" smtClean="0"/>
              <a:t>Hydrolight</a:t>
            </a:r>
            <a:r>
              <a:rPr lang="fr-FR" dirty="0" smtClean="0"/>
              <a:t> and </a:t>
            </a:r>
            <a:r>
              <a:rPr lang="fr-FR" dirty="0" err="1" smtClean="0"/>
              <a:t>Ecolight</a:t>
            </a:r>
            <a:endParaRPr lang="fr-FR" dirty="0"/>
          </a:p>
        </p:txBody>
      </p:sp>
    </p:spTree>
    <p:extLst>
      <p:ext uri="{BB962C8B-B14F-4D97-AF65-F5344CB8AC3E}">
        <p14:creationId xmlns:p14="http://schemas.microsoft.com/office/powerpoint/2010/main" val="3386840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6851" y="-18566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Predicted vs. Measured </a:t>
            </a:r>
            <a:r>
              <a:rPr lang="en-US" dirty="0" err="1" smtClean="0"/>
              <a:t>R</a:t>
            </a:r>
            <a:r>
              <a:rPr lang="en-US" baseline="-25000" dirty="0" err="1" smtClean="0"/>
              <a:t>rs</a:t>
            </a:r>
            <a:endParaRPr lang="en-US" baseline="-25000" dirty="0"/>
          </a:p>
        </p:txBody>
      </p:sp>
      <p:graphicFrame>
        <p:nvGraphicFramePr>
          <p:cNvPr id="5" name="Chart 4"/>
          <p:cNvGraphicFramePr>
            <a:graphicFrameLocks/>
          </p:cNvGraphicFramePr>
          <p:nvPr>
            <p:extLst>
              <p:ext uri="{D42A27DB-BD31-4B8C-83A1-F6EECF244321}">
                <p14:modId xmlns:p14="http://schemas.microsoft.com/office/powerpoint/2010/main" val="2356381902"/>
              </p:ext>
            </p:extLst>
          </p:nvPr>
        </p:nvGraphicFramePr>
        <p:xfrm>
          <a:off x="714005" y="1085124"/>
          <a:ext cx="7245350" cy="41127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04285" y="5197908"/>
            <a:ext cx="7458391" cy="1477328"/>
          </a:xfrm>
          <a:prstGeom prst="rect">
            <a:avLst/>
          </a:prstGeom>
          <a:noFill/>
        </p:spPr>
        <p:txBody>
          <a:bodyPr wrap="square" rtlCol="0">
            <a:spAutoFit/>
          </a:bodyPr>
          <a:lstStyle/>
          <a:p>
            <a:r>
              <a:rPr lang="en-US" dirty="0" smtClean="0"/>
              <a:t>Reasonable, given that measurements were taken over a week long period (not ready to ask for my money back yet).</a:t>
            </a:r>
          </a:p>
          <a:p>
            <a:endParaRPr lang="en-US" dirty="0"/>
          </a:p>
          <a:p>
            <a:r>
              <a:rPr lang="en-US" dirty="0" smtClean="0"/>
              <a:t>Captures the high absorption of CDOM in the blue, something not capture by the case 1 models.</a:t>
            </a:r>
            <a:endParaRPr lang="en-US" dirty="0"/>
          </a:p>
        </p:txBody>
      </p:sp>
    </p:spTree>
    <p:extLst>
      <p:ext uri="{BB962C8B-B14F-4D97-AF65-F5344CB8AC3E}">
        <p14:creationId xmlns:p14="http://schemas.microsoft.com/office/powerpoint/2010/main" val="10389486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Q3</a:t>
            </a:r>
            <a:r>
              <a:rPr lang="fr-FR" dirty="0"/>
              <a:t>.</a:t>
            </a:r>
            <a:r>
              <a:rPr lang="fr-FR" dirty="0" smtClean="0"/>
              <a:t> IOP Case 2 water model</a:t>
            </a:r>
            <a:endParaRPr lang="fr-FR" dirty="0"/>
          </a:p>
        </p:txBody>
      </p:sp>
      <p:graphicFrame>
        <p:nvGraphicFramePr>
          <p:cNvPr id="5" name="Chart 4"/>
          <p:cNvGraphicFramePr>
            <a:graphicFrameLocks/>
          </p:cNvGraphicFramePr>
          <p:nvPr>
            <p:extLst>
              <p:ext uri="{D42A27DB-BD31-4B8C-83A1-F6EECF244321}">
                <p14:modId xmlns:p14="http://schemas.microsoft.com/office/powerpoint/2010/main" val="3451056508"/>
              </p:ext>
            </p:extLst>
          </p:nvPr>
        </p:nvGraphicFramePr>
        <p:xfrm>
          <a:off x="666750" y="2160886"/>
          <a:ext cx="7815262" cy="3968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p:nvPr/>
        </p:nvSpPr>
        <p:spPr>
          <a:xfrm>
            <a:off x="457200" y="1505219"/>
            <a:ext cx="8723161" cy="461665"/>
          </a:xfrm>
          <a:prstGeom prst="rect">
            <a:avLst/>
          </a:prstGeom>
          <a:noFill/>
        </p:spPr>
        <p:txBody>
          <a:bodyPr wrap="square" rtlCol="0">
            <a:spAutoFit/>
          </a:bodyPr>
          <a:lstStyle/>
          <a:p>
            <a:pPr marL="285750" indent="-285750">
              <a:buFont typeface="Arial" pitchFamily="34" charset="0"/>
              <a:buChar char="•"/>
            </a:pPr>
            <a:r>
              <a:rPr lang="en-US" sz="2400" dirty="0" smtClean="0"/>
              <a:t>Influence of the mineral concentration on the </a:t>
            </a:r>
            <a:r>
              <a:rPr lang="en-US" sz="2400" dirty="0" err="1" smtClean="0"/>
              <a:t>R</a:t>
            </a:r>
            <a:r>
              <a:rPr lang="en-US" sz="2400" baseline="-25000" dirty="0" err="1" smtClean="0"/>
              <a:t>rs</a:t>
            </a:r>
            <a:endParaRPr lang="en-US" sz="2400" baseline="-25000" dirty="0"/>
          </a:p>
        </p:txBody>
      </p:sp>
      <p:sp>
        <p:nvSpPr>
          <p:cNvPr id="7" name="TextBox 3"/>
          <p:cNvSpPr txBox="1"/>
          <p:nvPr/>
        </p:nvSpPr>
        <p:spPr>
          <a:xfrm>
            <a:off x="609600" y="6008512"/>
            <a:ext cx="8723161" cy="461665"/>
          </a:xfrm>
          <a:prstGeom prst="rect">
            <a:avLst/>
          </a:prstGeom>
          <a:noFill/>
        </p:spPr>
        <p:txBody>
          <a:bodyPr wrap="square" rtlCol="0">
            <a:spAutoFit/>
          </a:bodyPr>
          <a:lstStyle/>
          <a:p>
            <a:pPr marL="285750" indent="-285750">
              <a:buFont typeface="Arial" pitchFamily="34" charset="0"/>
              <a:buChar char="•"/>
            </a:pPr>
            <a:r>
              <a:rPr lang="en-US" sz="2400" dirty="0" err="1" smtClean="0"/>
              <a:t>R</a:t>
            </a:r>
            <a:r>
              <a:rPr lang="en-US" sz="2400" baseline="-25000" dirty="0" err="1" smtClean="0"/>
              <a:t>rs</a:t>
            </a:r>
            <a:r>
              <a:rPr lang="en-US" sz="2400" baseline="-25000" dirty="0" smtClean="0"/>
              <a:t> </a:t>
            </a:r>
            <a:r>
              <a:rPr lang="en-US" sz="2400" dirty="0" smtClean="0"/>
              <a:t>increases with the mineral concentration</a:t>
            </a:r>
            <a:endParaRPr lang="en-US" sz="2400" baseline="-25000" dirty="0"/>
          </a:p>
        </p:txBody>
      </p:sp>
    </p:spTree>
    <p:extLst>
      <p:ext uri="{BB962C8B-B14F-4D97-AF65-F5344CB8AC3E}">
        <p14:creationId xmlns:p14="http://schemas.microsoft.com/office/powerpoint/2010/main" val="12346168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Q3. IOP Case 2 water model</a:t>
            </a:r>
          </a:p>
        </p:txBody>
      </p:sp>
      <p:pic>
        <p:nvPicPr>
          <p:cNvPr id="6" name="Picture 5"/>
          <p:cNvPicPr>
            <a:picLocks noChangeAspect="1"/>
          </p:cNvPicPr>
          <p:nvPr/>
        </p:nvPicPr>
        <p:blipFill>
          <a:blip r:embed="rId3"/>
          <a:stretch>
            <a:fillRect/>
          </a:stretch>
        </p:blipFill>
        <p:spPr>
          <a:xfrm>
            <a:off x="1317625" y="2200492"/>
            <a:ext cx="6540500" cy="4013858"/>
          </a:xfrm>
          <a:prstGeom prst="rect">
            <a:avLst/>
          </a:prstGeom>
        </p:spPr>
      </p:pic>
      <p:sp>
        <p:nvSpPr>
          <p:cNvPr id="4" name="ZoneTexte 3"/>
          <p:cNvSpPr txBox="1"/>
          <p:nvPr/>
        </p:nvSpPr>
        <p:spPr>
          <a:xfrm>
            <a:off x="1479550" y="1594411"/>
            <a:ext cx="7207250" cy="430887"/>
          </a:xfrm>
          <a:prstGeom prst="rect">
            <a:avLst/>
          </a:prstGeom>
          <a:noFill/>
        </p:spPr>
        <p:txBody>
          <a:bodyPr wrap="square" rtlCol="0">
            <a:spAutoFit/>
          </a:bodyPr>
          <a:lstStyle/>
          <a:p>
            <a:pPr marL="285750" indent="-285750">
              <a:buFont typeface="Arial"/>
              <a:buChar char="•"/>
            </a:pPr>
            <a:r>
              <a:rPr lang="fr-FR" sz="2200" dirty="0" smtClean="0"/>
              <a:t>Influence of the </a:t>
            </a:r>
            <a:r>
              <a:rPr lang="fr-FR" sz="2200" dirty="0" err="1" smtClean="0"/>
              <a:t>mineral</a:t>
            </a:r>
            <a:r>
              <a:rPr lang="fr-FR" sz="2200" dirty="0" smtClean="0"/>
              <a:t> composition on the </a:t>
            </a:r>
            <a:r>
              <a:rPr lang="fr-FR" sz="2200" dirty="0" err="1" smtClean="0"/>
              <a:t>R</a:t>
            </a:r>
            <a:r>
              <a:rPr lang="fr-FR" sz="2200" baseline="-25000" dirty="0" err="1" smtClean="0"/>
              <a:t>rs</a:t>
            </a:r>
            <a:endParaRPr lang="fr-FR" sz="2200" baseline="-25000" dirty="0"/>
          </a:p>
        </p:txBody>
      </p:sp>
    </p:spTree>
    <p:extLst>
      <p:ext uri="{BB962C8B-B14F-4D97-AF65-F5344CB8AC3E}">
        <p14:creationId xmlns:p14="http://schemas.microsoft.com/office/powerpoint/2010/main" val="25215347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Q4. </a:t>
            </a:r>
            <a:r>
              <a:rPr lang="fr-FR" dirty="0" err="1" smtClean="0"/>
              <a:t>simulating</a:t>
            </a:r>
            <a:r>
              <a:rPr lang="fr-FR" dirty="0" smtClean="0"/>
              <a:t> </a:t>
            </a:r>
            <a:r>
              <a:rPr lang="fr-FR" dirty="0" err="1" smtClean="0"/>
              <a:t>optically</a:t>
            </a:r>
            <a:r>
              <a:rPr lang="fr-FR" dirty="0" smtClean="0"/>
              <a:t> </a:t>
            </a:r>
            <a:r>
              <a:rPr lang="fr-FR" dirty="0" err="1" smtClean="0"/>
              <a:t>shallow</a:t>
            </a:r>
            <a:r>
              <a:rPr lang="fr-FR" dirty="0" smtClean="0"/>
              <a:t> water</a:t>
            </a:r>
            <a:endParaRPr lang="fr-FR" dirty="0"/>
          </a:p>
        </p:txBody>
      </p:sp>
      <p:graphicFrame>
        <p:nvGraphicFramePr>
          <p:cNvPr id="4" name="Chart 3"/>
          <p:cNvGraphicFramePr>
            <a:graphicFrameLocks/>
          </p:cNvGraphicFramePr>
          <p:nvPr>
            <p:extLst>
              <p:ext uri="{D42A27DB-BD31-4B8C-83A1-F6EECF244321}">
                <p14:modId xmlns:p14="http://schemas.microsoft.com/office/powerpoint/2010/main" val="292854183"/>
              </p:ext>
            </p:extLst>
          </p:nvPr>
        </p:nvGraphicFramePr>
        <p:xfrm>
          <a:off x="798057" y="1811897"/>
          <a:ext cx="7888743" cy="412999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479550" y="5744403"/>
            <a:ext cx="7207250" cy="769441"/>
          </a:xfrm>
          <a:prstGeom prst="rect">
            <a:avLst/>
          </a:prstGeom>
          <a:noFill/>
        </p:spPr>
        <p:txBody>
          <a:bodyPr wrap="square" rtlCol="0">
            <a:spAutoFit/>
          </a:bodyPr>
          <a:lstStyle/>
          <a:p>
            <a:pPr marL="285750" indent="-285750">
              <a:buFont typeface="Arial"/>
              <a:buChar char="•"/>
            </a:pPr>
            <a:r>
              <a:rPr lang="fr-FR" sz="2200" dirty="0" smtClean="0"/>
              <a:t>Bahamas - </a:t>
            </a:r>
            <a:r>
              <a:rPr lang="fr-FR" sz="2200" dirty="0" err="1" smtClean="0"/>
              <a:t>Coral</a:t>
            </a:r>
            <a:r>
              <a:rPr lang="fr-FR" sz="2200" dirty="0" smtClean="0"/>
              <a:t> </a:t>
            </a:r>
            <a:r>
              <a:rPr lang="fr-FR" sz="2200" dirty="0" err="1" smtClean="0"/>
              <a:t>sand</a:t>
            </a:r>
            <a:r>
              <a:rPr lang="fr-FR" sz="2200" dirty="0" smtClean="0"/>
              <a:t> </a:t>
            </a:r>
            <a:r>
              <a:rPr lang="fr-FR" sz="2200" dirty="0" err="1" smtClean="0"/>
              <a:t>bottom</a:t>
            </a:r>
            <a:endParaRPr lang="fr-FR" sz="2200" dirty="0" smtClean="0"/>
          </a:p>
          <a:p>
            <a:pPr marL="285750" indent="-285750">
              <a:buFont typeface="Arial"/>
              <a:buChar char="•"/>
            </a:pPr>
            <a:r>
              <a:rPr lang="fr-FR" sz="2200" dirty="0" err="1" smtClean="0"/>
              <a:t>Higher</a:t>
            </a:r>
            <a:r>
              <a:rPr lang="fr-FR" sz="2200" dirty="0" smtClean="0"/>
              <a:t> </a:t>
            </a:r>
            <a:r>
              <a:rPr lang="fr-FR" sz="2200" dirty="0" err="1" smtClean="0"/>
              <a:t>R</a:t>
            </a:r>
            <a:r>
              <a:rPr lang="fr-FR" sz="2200" baseline="-25000" dirty="0" err="1" smtClean="0"/>
              <a:t>rs</a:t>
            </a:r>
            <a:r>
              <a:rPr lang="fr-FR" sz="2200" dirty="0" smtClean="0"/>
              <a:t> for </a:t>
            </a:r>
            <a:r>
              <a:rPr lang="fr-FR" sz="2200" dirty="0" err="1" smtClean="0"/>
              <a:t>shallower</a:t>
            </a:r>
            <a:r>
              <a:rPr lang="fr-FR" sz="2200" dirty="0" smtClean="0"/>
              <a:t> </a:t>
            </a:r>
            <a:r>
              <a:rPr lang="fr-FR" sz="2200" dirty="0" err="1" smtClean="0"/>
              <a:t>bottoms</a:t>
            </a:r>
            <a:endParaRPr lang="fr-FR" sz="2200" dirty="0"/>
          </a:p>
        </p:txBody>
      </p:sp>
      <p:sp>
        <p:nvSpPr>
          <p:cNvPr id="6" name="ZoneTexte 5"/>
          <p:cNvSpPr txBox="1"/>
          <p:nvPr/>
        </p:nvSpPr>
        <p:spPr>
          <a:xfrm>
            <a:off x="1479550" y="1351350"/>
            <a:ext cx="7207250" cy="430887"/>
          </a:xfrm>
          <a:prstGeom prst="rect">
            <a:avLst/>
          </a:prstGeom>
          <a:noFill/>
        </p:spPr>
        <p:txBody>
          <a:bodyPr wrap="square" rtlCol="0">
            <a:spAutoFit/>
          </a:bodyPr>
          <a:lstStyle/>
          <a:p>
            <a:pPr marL="285750" indent="-285750">
              <a:buFont typeface="Arial"/>
              <a:buChar char="•"/>
            </a:pPr>
            <a:r>
              <a:rPr lang="fr-FR" sz="2200" dirty="0" smtClean="0"/>
              <a:t>Influence of the </a:t>
            </a:r>
            <a:r>
              <a:rPr lang="fr-FR" sz="2200" dirty="0" err="1" smtClean="0"/>
              <a:t>bottom</a:t>
            </a:r>
            <a:r>
              <a:rPr lang="fr-FR" sz="2200" dirty="0" smtClean="0"/>
              <a:t> </a:t>
            </a:r>
            <a:r>
              <a:rPr lang="fr-FR" sz="2200" dirty="0" err="1" smtClean="0"/>
              <a:t>reflectance</a:t>
            </a:r>
            <a:r>
              <a:rPr lang="fr-FR" sz="2200" dirty="0" smtClean="0"/>
              <a:t> on the </a:t>
            </a:r>
            <a:r>
              <a:rPr lang="fr-FR" sz="2200" dirty="0" err="1" smtClean="0"/>
              <a:t>R</a:t>
            </a:r>
            <a:r>
              <a:rPr lang="fr-FR" sz="2200" baseline="-25000" dirty="0" err="1" smtClean="0"/>
              <a:t>rs</a:t>
            </a:r>
            <a:endParaRPr lang="fr-FR" sz="2200" baseline="-25000" dirty="0" smtClean="0"/>
          </a:p>
        </p:txBody>
      </p:sp>
    </p:spTree>
    <p:extLst>
      <p:ext uri="{BB962C8B-B14F-4D97-AF65-F5344CB8AC3E}">
        <p14:creationId xmlns:p14="http://schemas.microsoft.com/office/powerpoint/2010/main" val="3704121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
          <p:cNvGraphicFramePr>
            <a:graphicFrameLocks/>
          </p:cNvGraphicFramePr>
          <p:nvPr>
            <p:extLst>
              <p:ext uri="{D42A27DB-BD31-4B8C-83A1-F6EECF244321}">
                <p14:modId xmlns:p14="http://schemas.microsoft.com/office/powerpoint/2010/main" val="3738447611"/>
              </p:ext>
            </p:extLst>
          </p:nvPr>
        </p:nvGraphicFramePr>
        <p:xfrm>
          <a:off x="1144587" y="119063"/>
          <a:ext cx="6854825" cy="3011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p:cNvGraphicFramePr>
            <a:graphicFrameLocks/>
          </p:cNvGraphicFramePr>
          <p:nvPr>
            <p:extLst>
              <p:ext uri="{D42A27DB-BD31-4B8C-83A1-F6EECF244321}">
                <p14:modId xmlns:p14="http://schemas.microsoft.com/office/powerpoint/2010/main" val="2938449315"/>
              </p:ext>
            </p:extLst>
          </p:nvPr>
        </p:nvGraphicFramePr>
        <p:xfrm>
          <a:off x="1144587" y="2798518"/>
          <a:ext cx="6854825" cy="3138314"/>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1015863" y="5936832"/>
            <a:ext cx="7207250" cy="430887"/>
          </a:xfrm>
          <a:prstGeom prst="rect">
            <a:avLst/>
          </a:prstGeom>
          <a:noFill/>
        </p:spPr>
        <p:txBody>
          <a:bodyPr wrap="square" rtlCol="0">
            <a:spAutoFit/>
          </a:bodyPr>
          <a:lstStyle/>
          <a:p>
            <a:pPr marL="285750" indent="-285750">
              <a:buFont typeface="Arial"/>
              <a:buChar char="•"/>
            </a:pPr>
            <a:r>
              <a:rPr lang="fr-FR" sz="2200" dirty="0" smtClean="0"/>
              <a:t>Influence of the </a:t>
            </a:r>
            <a:r>
              <a:rPr lang="fr-FR" sz="2200" dirty="0" err="1" smtClean="0"/>
              <a:t>bottom</a:t>
            </a:r>
            <a:r>
              <a:rPr lang="fr-FR" sz="2200" dirty="0" smtClean="0"/>
              <a:t> </a:t>
            </a:r>
            <a:r>
              <a:rPr lang="fr-FR" sz="2200" dirty="0" err="1" smtClean="0"/>
              <a:t>reflectance</a:t>
            </a:r>
            <a:r>
              <a:rPr lang="fr-FR" sz="2200" dirty="0" smtClean="0"/>
              <a:t> on </a:t>
            </a:r>
            <a:r>
              <a:rPr lang="fr-FR" sz="2200" dirty="0" err="1" smtClean="0"/>
              <a:t>two</a:t>
            </a:r>
            <a:r>
              <a:rPr lang="fr-FR" sz="2200" dirty="0" smtClean="0"/>
              <a:t> K </a:t>
            </a:r>
            <a:r>
              <a:rPr lang="fr-FR" sz="2200" dirty="0" err="1" smtClean="0"/>
              <a:t>functions</a:t>
            </a:r>
            <a:endParaRPr lang="fr-FR" sz="2200" dirty="0"/>
          </a:p>
        </p:txBody>
      </p:sp>
    </p:spTree>
    <p:extLst>
      <p:ext uri="{BB962C8B-B14F-4D97-AF65-F5344CB8AC3E}">
        <p14:creationId xmlns:p14="http://schemas.microsoft.com/office/powerpoint/2010/main" val="12805912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49" y="185963"/>
            <a:ext cx="3562349" cy="2917825"/>
          </a:xfrm>
        </p:spPr>
        <p:txBody>
          <a:bodyPr>
            <a:normAutofit fontScale="90000"/>
          </a:bodyPr>
          <a:lstStyle/>
          <a:p>
            <a:r>
              <a:rPr lang="en-US" sz="2400" b="1" dirty="0" smtClean="0"/>
              <a:t>Q5</a:t>
            </a:r>
            <a:r>
              <a:rPr lang="en-US" sz="2400" b="1" dirty="0"/>
              <a:t> </a:t>
            </a:r>
            <a:r>
              <a:rPr lang="en-US" sz="2400" b="1" dirty="0" smtClean="0"/>
              <a:t>- </a:t>
            </a:r>
            <a:r>
              <a:rPr lang="en-US" sz="2400" b="1" dirty="0" err="1" smtClean="0"/>
              <a:t>hydrolight</a:t>
            </a:r>
            <a:r>
              <a:rPr lang="en-US" sz="2400" b="1" dirty="0" smtClean="0"/>
              <a:t> support user</a:t>
            </a:r>
            <a:br>
              <a:rPr lang="en-US" sz="2400" b="1" dirty="0" smtClean="0"/>
            </a:br>
            <a:r>
              <a:rPr lang="en-US" sz="2000" b="1" dirty="0" smtClean="0"/>
              <a:t> </a:t>
            </a:r>
            <a:r>
              <a:rPr lang="en-US" sz="1600" dirty="0" smtClean="0"/>
              <a:t/>
            </a:r>
            <a:br>
              <a:rPr lang="en-US" sz="1600" dirty="0" smtClean="0"/>
            </a:br>
            <a:r>
              <a:rPr lang="en-US" sz="1600" dirty="0" smtClean="0"/>
              <a:t>2 hypotheses: Problems caused by wrong backscatter number or data input</a:t>
            </a:r>
            <a:br>
              <a:rPr lang="en-US" sz="1600" dirty="0" smtClean="0"/>
            </a:br>
            <a:r>
              <a:rPr lang="en-US" sz="1600" dirty="0" smtClean="0"/>
              <a:t/>
            </a:r>
            <a:br>
              <a:rPr lang="en-US" sz="1600" dirty="0" smtClean="0"/>
            </a:br>
            <a:r>
              <a:rPr lang="en-US" sz="1600" dirty="0" smtClean="0"/>
              <a:t>Backscatter changes don’t appear to help drop the </a:t>
            </a:r>
            <a:r>
              <a:rPr lang="en-US" sz="1600" dirty="0" err="1" smtClean="0"/>
              <a:t>hydrolight</a:t>
            </a:r>
            <a:r>
              <a:rPr lang="en-US" sz="1600" dirty="0" smtClean="0"/>
              <a:t> curve</a:t>
            </a:r>
            <a:br>
              <a:rPr lang="en-US" sz="1600" dirty="0" smtClean="0"/>
            </a:br>
            <a:r>
              <a:rPr lang="en-US" sz="1600" dirty="0" smtClean="0"/>
              <a:t/>
            </a:r>
            <a:br>
              <a:rPr lang="en-US" sz="1600" dirty="0" smtClean="0"/>
            </a:br>
            <a:r>
              <a:rPr lang="en-US" sz="1600" dirty="0" smtClean="0"/>
              <a:t>Editing out the anomalous data line appears to create the desired shape</a:t>
            </a:r>
            <a:endParaRPr lang="en-US" sz="1600" dirty="0"/>
          </a:p>
        </p:txBody>
      </p:sp>
      <p:graphicFrame>
        <p:nvGraphicFramePr>
          <p:cNvPr id="5" name="Chart 4"/>
          <p:cNvGraphicFramePr>
            <a:graphicFrameLocks/>
          </p:cNvGraphicFramePr>
          <p:nvPr>
            <p:extLst>
              <p:ext uri="{D42A27DB-BD31-4B8C-83A1-F6EECF244321}">
                <p14:modId xmlns:p14="http://schemas.microsoft.com/office/powerpoint/2010/main" val="4011089766"/>
              </p:ext>
            </p:extLst>
          </p:nvPr>
        </p:nvGraphicFramePr>
        <p:xfrm>
          <a:off x="3629" y="185963"/>
          <a:ext cx="5243286" cy="353175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a:srcRect/>
          <a:stretch>
            <a:fillRect/>
          </a:stretch>
        </p:blipFill>
        <p:spPr bwMode="auto">
          <a:xfrm>
            <a:off x="5291944" y="3409950"/>
            <a:ext cx="3699655" cy="2024761"/>
          </a:xfrm>
          <a:prstGeom prst="rect">
            <a:avLst/>
          </a:prstGeom>
          <a:noFill/>
          <a:ln w="9525">
            <a:noFill/>
            <a:miter lim="800000"/>
            <a:headEnd/>
            <a:tailEnd/>
          </a:ln>
        </p:spPr>
      </p:pic>
      <p:sp>
        <p:nvSpPr>
          <p:cNvPr id="10" name="Oval 5"/>
          <p:cNvSpPr/>
          <p:nvPr/>
        </p:nvSpPr>
        <p:spPr>
          <a:xfrm>
            <a:off x="5256934" y="3879913"/>
            <a:ext cx="3965635" cy="13961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638870" y="5787821"/>
            <a:ext cx="4583699" cy="12083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00" dirty="0">
              <a:solidFill>
                <a:schemeClr val="tx1"/>
              </a:solidFill>
            </a:endParaRPr>
          </a:p>
        </p:txBody>
      </p:sp>
      <p:graphicFrame>
        <p:nvGraphicFramePr>
          <p:cNvPr id="7" name="Chart 5"/>
          <p:cNvGraphicFramePr>
            <a:graphicFrameLocks/>
          </p:cNvGraphicFramePr>
          <p:nvPr>
            <p:extLst>
              <p:ext uri="{D42A27DB-BD31-4B8C-83A1-F6EECF244321}">
                <p14:modId xmlns:p14="http://schemas.microsoft.com/office/powerpoint/2010/main" val="2133335066"/>
              </p:ext>
            </p:extLst>
          </p:nvPr>
        </p:nvGraphicFramePr>
        <p:xfrm>
          <a:off x="76200" y="3879912"/>
          <a:ext cx="4953000" cy="2982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44571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76028" y="274638"/>
            <a:ext cx="8510772" cy="1143000"/>
          </a:xfrm>
        </p:spPr>
        <p:txBody>
          <a:bodyPr>
            <a:noAutofit/>
          </a:bodyPr>
          <a:lstStyle/>
          <a:p>
            <a:r>
              <a:rPr lang="en-US" sz="3200" dirty="0" smtClean="0"/>
              <a:t>Did </a:t>
            </a:r>
            <a:r>
              <a:rPr lang="en-US" sz="3200" dirty="0"/>
              <a:t>the customer even use his own bad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4254111"/>
              </p:ext>
            </p:extLst>
          </p:nvPr>
        </p:nvGraphicFramePr>
        <p:xfrm>
          <a:off x="704110" y="1382132"/>
          <a:ext cx="7831810" cy="4326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55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839095" cy="1325563"/>
          </a:xfrm>
        </p:spPr>
        <p:txBody>
          <a:bodyPr>
            <a:normAutofit/>
          </a:bodyPr>
          <a:lstStyle/>
          <a:p>
            <a:r>
              <a:rPr lang="en-US" dirty="0" smtClean="0"/>
              <a:t>Q1. Imputing measured </a:t>
            </a:r>
            <a:r>
              <a:rPr lang="en-US" dirty="0" err="1" smtClean="0"/>
              <a:t>Chl</a:t>
            </a:r>
            <a:r>
              <a:rPr lang="en-US" dirty="0" smtClean="0"/>
              <a:t>(z) data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29092870"/>
              </p:ext>
            </p:extLst>
          </p:nvPr>
        </p:nvGraphicFramePr>
        <p:xfrm>
          <a:off x="1473930" y="1451311"/>
          <a:ext cx="6158119"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08203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9558" y="5237739"/>
            <a:ext cx="6625427" cy="1042255"/>
          </a:xfrm>
        </p:spPr>
        <p:txBody>
          <a:bodyPr>
            <a:normAutofit/>
          </a:bodyPr>
          <a:lstStyle/>
          <a:p>
            <a:r>
              <a:rPr lang="en-US" dirty="0" smtClean="0"/>
              <a:t>Different models gave us various </a:t>
            </a:r>
            <a:r>
              <a:rPr lang="en-US" dirty="0" err="1" smtClean="0"/>
              <a:t>Rrs</a:t>
            </a:r>
            <a:r>
              <a:rPr lang="en-US" dirty="0"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8314231"/>
              </p:ext>
            </p:extLst>
          </p:nvPr>
        </p:nvGraphicFramePr>
        <p:xfrm>
          <a:off x="1390127" y="365125"/>
          <a:ext cx="656883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876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6074" y="5225057"/>
            <a:ext cx="6858000" cy="1320629"/>
          </a:xfrm>
        </p:spPr>
        <p:txBody>
          <a:bodyPr/>
          <a:lstStyle/>
          <a:p>
            <a:pPr marL="342900" indent="-342900" algn="l">
              <a:buFont typeface="Arial" panose="020B0604020202020204" pitchFamily="34" charset="0"/>
              <a:buChar char="•"/>
            </a:pPr>
            <a:r>
              <a:rPr lang="en-US" sz="2800" dirty="0" smtClean="0">
                <a:solidFill>
                  <a:schemeClr val="tx1"/>
                </a:solidFill>
              </a:rPr>
              <a:t>Percent cloud coverage impacts Ed.</a:t>
            </a:r>
          </a:p>
          <a:p>
            <a:pPr algn="l"/>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01561786"/>
              </p:ext>
            </p:extLst>
          </p:nvPr>
        </p:nvGraphicFramePr>
        <p:xfrm>
          <a:off x="1933754" y="382319"/>
          <a:ext cx="4800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4775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329472" y="154744"/>
            <a:ext cx="7044408" cy="4750703"/>
            <a:chOff x="1392702" y="548640"/>
            <a:chExt cx="9369083" cy="5711483"/>
          </a:xfrm>
        </p:grpSpPr>
        <p:grpSp>
          <p:nvGrpSpPr>
            <p:cNvPr id="10" name="Group 9"/>
            <p:cNvGrpSpPr/>
            <p:nvPr/>
          </p:nvGrpSpPr>
          <p:grpSpPr>
            <a:xfrm>
              <a:off x="1392702" y="548640"/>
              <a:ext cx="9369083" cy="5711483"/>
              <a:chOff x="1392702" y="548640"/>
              <a:chExt cx="9369083" cy="5711483"/>
            </a:xfrm>
          </p:grpSpPr>
          <p:grpSp>
            <p:nvGrpSpPr>
              <p:cNvPr id="8" name="Group 7"/>
              <p:cNvGrpSpPr/>
              <p:nvPr/>
            </p:nvGrpSpPr>
            <p:grpSpPr>
              <a:xfrm>
                <a:off x="1516856" y="690562"/>
                <a:ext cx="9158287" cy="5476875"/>
                <a:chOff x="1516856" y="690562"/>
                <a:chExt cx="9158287" cy="5476875"/>
              </a:xfrm>
            </p:grpSpPr>
            <p:graphicFrame>
              <p:nvGraphicFramePr>
                <p:cNvPr id="4" name="Chart 3"/>
                <p:cNvGraphicFramePr>
                  <a:graphicFrameLocks/>
                </p:cNvGraphicFramePr>
                <p:nvPr>
                  <p:extLst>
                    <p:ext uri="{D42A27DB-BD31-4B8C-83A1-F6EECF244321}">
                      <p14:modId xmlns:p14="http://schemas.microsoft.com/office/powerpoint/2010/main" val="1226773459"/>
                    </p:ext>
                  </p:extLst>
                </p:nvPr>
              </p:nvGraphicFramePr>
              <p:xfrm>
                <a:off x="1526381" y="69056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95158040"/>
                    </p:ext>
                  </p:extLst>
                </p:nvPr>
              </p:nvGraphicFramePr>
              <p:xfrm>
                <a:off x="6103143" y="70008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710494792"/>
                    </p:ext>
                  </p:extLst>
                </p:nvPr>
              </p:nvGraphicFramePr>
              <p:xfrm>
                <a:off x="1516856" y="3424237"/>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4058749280"/>
                    </p:ext>
                  </p:extLst>
                </p:nvPr>
              </p:nvGraphicFramePr>
              <p:xfrm>
                <a:off x="6093618" y="3414712"/>
                <a:ext cx="4572000" cy="2743200"/>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Rectangle 8"/>
              <p:cNvSpPr/>
              <p:nvPr/>
            </p:nvSpPr>
            <p:spPr>
              <a:xfrm>
                <a:off x="1392702" y="548640"/>
                <a:ext cx="9369083" cy="571148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rot="10800000">
              <a:off x="1392702" y="2107418"/>
              <a:ext cx="614016" cy="1575582"/>
            </a:xfrm>
            <a:prstGeom prst="rect">
              <a:avLst/>
            </a:prstGeom>
            <a:noFill/>
          </p:spPr>
          <p:txBody>
            <a:bodyPr vert="eaVert" wrap="square" rtlCol="0">
              <a:spAutoFit/>
            </a:bodyPr>
            <a:lstStyle/>
            <a:p>
              <a:r>
                <a:rPr lang="en-US" b="1" dirty="0" err="1" smtClean="0"/>
                <a:t>Kd</a:t>
              </a:r>
              <a:r>
                <a:rPr lang="en-US" b="1" dirty="0"/>
                <a:t> </a:t>
              </a:r>
              <a:r>
                <a:rPr lang="en-US" b="1" dirty="0" smtClean="0"/>
                <a:t>(1/m)</a:t>
              </a:r>
            </a:p>
          </p:txBody>
        </p:sp>
        <p:sp>
          <p:nvSpPr>
            <p:cNvPr id="12" name="TextBox 11"/>
            <p:cNvSpPr txBox="1"/>
            <p:nvPr/>
          </p:nvSpPr>
          <p:spPr>
            <a:xfrm>
              <a:off x="5444198" y="5816097"/>
              <a:ext cx="3488788" cy="444025"/>
            </a:xfrm>
            <a:prstGeom prst="rect">
              <a:avLst/>
            </a:prstGeom>
            <a:noFill/>
          </p:spPr>
          <p:txBody>
            <a:bodyPr wrap="square" rtlCol="0">
              <a:spAutoFit/>
            </a:bodyPr>
            <a:lstStyle/>
            <a:p>
              <a:r>
                <a:rPr lang="en-US" b="1" dirty="0" smtClean="0"/>
                <a:t>Depth (m)</a:t>
              </a:r>
              <a:endParaRPr lang="en-US" b="1" dirty="0"/>
            </a:p>
          </p:txBody>
        </p:sp>
      </p:grpSp>
      <p:sp>
        <p:nvSpPr>
          <p:cNvPr id="14" name="TextBox 13"/>
          <p:cNvSpPr txBox="1"/>
          <p:nvPr/>
        </p:nvSpPr>
        <p:spPr>
          <a:xfrm>
            <a:off x="202231" y="5261961"/>
            <a:ext cx="8750025"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Cloud has no effects on </a:t>
            </a:r>
            <a:r>
              <a:rPr lang="en-US" sz="2800" dirty="0" err="1" smtClean="0"/>
              <a:t>Kd</a:t>
            </a:r>
            <a:r>
              <a:rPr lang="en-US" sz="2800" dirty="0" smtClean="0"/>
              <a:t>.</a:t>
            </a:r>
          </a:p>
          <a:p>
            <a:pPr marL="285750" indent="-285750">
              <a:buFont typeface="Arial" panose="020B0604020202020204" pitchFamily="34" charset="0"/>
              <a:buChar char="•"/>
            </a:pPr>
            <a:r>
              <a:rPr lang="en-US" sz="2800" dirty="0" smtClean="0"/>
              <a:t>At wavelength of 445nm and 555nm, </a:t>
            </a:r>
            <a:r>
              <a:rPr lang="en-US" sz="2800" dirty="0" err="1" smtClean="0"/>
              <a:t>Kd</a:t>
            </a:r>
            <a:r>
              <a:rPr lang="en-US" sz="2800" dirty="0" smtClean="0"/>
              <a:t> has a similar trend as </a:t>
            </a:r>
            <a:r>
              <a:rPr lang="en-US" sz="2800" dirty="0" err="1" smtClean="0"/>
              <a:t>Chl</a:t>
            </a:r>
            <a:r>
              <a:rPr lang="en-US" sz="2800" dirty="0" smtClean="0"/>
              <a:t> conc. </a:t>
            </a:r>
            <a:endParaRPr lang="en-US" sz="2800" dirty="0"/>
          </a:p>
        </p:txBody>
      </p:sp>
    </p:spTree>
    <p:extLst>
      <p:ext uri="{BB962C8B-B14F-4D97-AF65-F5344CB8AC3E}">
        <p14:creationId xmlns:p14="http://schemas.microsoft.com/office/powerpoint/2010/main" val="254501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292" y="5265874"/>
            <a:ext cx="6344652" cy="1014120"/>
          </a:xfrm>
        </p:spPr>
        <p:txBody>
          <a:bodyPr>
            <a:normAutofit fontScale="85000" lnSpcReduction="10000"/>
          </a:bodyPr>
          <a:lstStyle/>
          <a:p>
            <a:r>
              <a:rPr lang="en-US" dirty="0" smtClean="0"/>
              <a:t>Cloud coverage has no effect on </a:t>
            </a:r>
            <a:r>
              <a:rPr lang="en-US" dirty="0" err="1" smtClean="0"/>
              <a:t>Rrs</a:t>
            </a:r>
            <a:r>
              <a:rPr lang="en-US" dirty="0" smtClean="0"/>
              <a:t>. </a:t>
            </a:r>
          </a:p>
          <a:p>
            <a:r>
              <a:rPr lang="en-US" dirty="0" smtClean="0"/>
              <a:t>But we had a outlier in our model output.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09674346"/>
              </p:ext>
            </p:extLst>
          </p:nvPr>
        </p:nvGraphicFramePr>
        <p:xfrm>
          <a:off x="1207046" y="420051"/>
          <a:ext cx="6462723"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1630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00" y="5720360"/>
            <a:ext cx="8814256" cy="915646"/>
          </a:xfrm>
        </p:spPr>
        <p:txBody>
          <a:bodyPr>
            <a:normAutofit fontScale="62500" lnSpcReduction="20000"/>
          </a:bodyPr>
          <a:lstStyle/>
          <a:p>
            <a:r>
              <a:rPr lang="en-US" dirty="0" smtClean="0"/>
              <a:t>As cloud coverage increases, </a:t>
            </a:r>
            <a:r>
              <a:rPr lang="el-GR" dirty="0" smtClean="0">
                <a:latin typeface="Calibri" panose="020F0502020204030204" pitchFamily="34" charset="0"/>
              </a:rPr>
              <a:t>μ</a:t>
            </a:r>
            <a:r>
              <a:rPr lang="en-US" baseline="-25000" dirty="0" smtClean="0">
                <a:latin typeface="Calibri" panose="020F0502020204030204" pitchFamily="34" charset="0"/>
              </a:rPr>
              <a:t>d</a:t>
            </a:r>
            <a:r>
              <a:rPr lang="en-US" dirty="0" smtClean="0">
                <a:latin typeface="Calibri" panose="020F0502020204030204" pitchFamily="34" charset="0"/>
              </a:rPr>
              <a:t> decreases.</a:t>
            </a:r>
          </a:p>
          <a:p>
            <a:r>
              <a:rPr lang="en-US" dirty="0" smtClean="0">
                <a:latin typeface="Calibri" panose="020F0502020204030204" pitchFamily="34" charset="0"/>
              </a:rPr>
              <a:t>Multiple scattering events cause </a:t>
            </a:r>
            <a:r>
              <a:rPr lang="el-GR" dirty="0" smtClean="0">
                <a:latin typeface="Calibri" panose="020F0502020204030204" pitchFamily="34" charset="0"/>
              </a:rPr>
              <a:t>μ</a:t>
            </a:r>
            <a:r>
              <a:rPr lang="en-US" baseline="-25000" dirty="0" smtClean="0">
                <a:latin typeface="Calibri" panose="020F0502020204030204" pitchFamily="34" charset="0"/>
              </a:rPr>
              <a:t>d</a:t>
            </a:r>
            <a:r>
              <a:rPr lang="en-US" dirty="0" smtClean="0">
                <a:latin typeface="Calibri" panose="020F0502020204030204" pitchFamily="34" charset="0"/>
              </a:rPr>
              <a:t> to approach 0.5 with increasing depth.</a:t>
            </a:r>
          </a:p>
          <a:p>
            <a:endParaRPr lang="en-US" dirty="0"/>
          </a:p>
        </p:txBody>
      </p:sp>
      <p:grpSp>
        <p:nvGrpSpPr>
          <p:cNvPr id="13" name="Group 12"/>
          <p:cNvGrpSpPr/>
          <p:nvPr/>
        </p:nvGrpSpPr>
        <p:grpSpPr>
          <a:xfrm>
            <a:off x="1207752" y="211016"/>
            <a:ext cx="6519573" cy="5047679"/>
            <a:chOff x="1160212" y="295422"/>
            <a:chExt cx="9553841" cy="5711483"/>
          </a:xfrm>
        </p:grpSpPr>
        <p:grpSp>
          <p:nvGrpSpPr>
            <p:cNvPr id="8" name="Group 7"/>
            <p:cNvGrpSpPr/>
            <p:nvPr/>
          </p:nvGrpSpPr>
          <p:grpSpPr>
            <a:xfrm>
              <a:off x="1432449" y="432582"/>
              <a:ext cx="9158287" cy="5486400"/>
              <a:chOff x="1516856" y="685800"/>
              <a:chExt cx="9158287" cy="5486400"/>
            </a:xfrm>
          </p:grpSpPr>
          <p:graphicFrame>
            <p:nvGraphicFramePr>
              <p:cNvPr id="4" name="Chart 3"/>
              <p:cNvGraphicFramePr>
                <a:graphicFrameLocks/>
              </p:cNvGraphicFramePr>
              <p:nvPr>
                <p:extLst>
                  <p:ext uri="{D42A27DB-BD31-4B8C-83A1-F6EECF244321}">
                    <p14:modId xmlns:p14="http://schemas.microsoft.com/office/powerpoint/2010/main" val="1633425927"/>
                  </p:ext>
                </p:extLst>
              </p:nvPr>
            </p:nvGraphicFramePr>
            <p:xfrm>
              <a:off x="1516856" y="685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90520133"/>
                  </p:ext>
                </p:extLst>
              </p:nvPr>
            </p:nvGraphicFramePr>
            <p:xfrm>
              <a:off x="6103143" y="690563"/>
              <a:ext cx="4572000" cy="2733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465108880"/>
                  </p:ext>
                </p:extLst>
              </p:nvPr>
            </p:nvGraphicFramePr>
            <p:xfrm>
              <a:off x="1521618" y="3418449"/>
              <a:ext cx="4572000" cy="2753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33620015"/>
                  </p:ext>
                </p:extLst>
              </p:nvPr>
            </p:nvGraphicFramePr>
            <p:xfrm>
              <a:off x="6098380" y="3429000"/>
              <a:ext cx="4548187" cy="2743200"/>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Rectangle 8"/>
            <p:cNvSpPr/>
            <p:nvPr/>
          </p:nvSpPr>
          <p:spPr>
            <a:xfrm>
              <a:off x="1288699" y="295422"/>
              <a:ext cx="9425354" cy="57114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12386" y="5527214"/>
              <a:ext cx="3488789" cy="417902"/>
            </a:xfrm>
            <a:prstGeom prst="rect">
              <a:avLst/>
            </a:prstGeom>
            <a:noFill/>
          </p:spPr>
          <p:txBody>
            <a:bodyPr wrap="square" rtlCol="0">
              <a:spAutoFit/>
            </a:bodyPr>
            <a:lstStyle/>
            <a:p>
              <a:r>
                <a:rPr lang="en-US" b="1" dirty="0" smtClean="0"/>
                <a:t>Depth</a:t>
              </a:r>
              <a:r>
                <a:rPr lang="en-US" b="1" dirty="0"/>
                <a:t> </a:t>
              </a:r>
              <a:r>
                <a:rPr lang="en-US" b="1" dirty="0" smtClean="0"/>
                <a:t>(m)</a:t>
              </a:r>
              <a:endParaRPr lang="en-US" b="1" dirty="0"/>
            </a:p>
          </p:txBody>
        </p:sp>
        <p:sp>
          <p:nvSpPr>
            <p:cNvPr id="12" name="TextBox 11"/>
            <p:cNvSpPr txBox="1"/>
            <p:nvPr/>
          </p:nvSpPr>
          <p:spPr>
            <a:xfrm rot="10800000">
              <a:off x="1160212" y="1600200"/>
              <a:ext cx="553998" cy="1575582"/>
            </a:xfrm>
            <a:prstGeom prst="rect">
              <a:avLst/>
            </a:prstGeom>
            <a:noFill/>
          </p:spPr>
          <p:txBody>
            <a:bodyPr vert="eaVert" wrap="square" rtlCol="0">
              <a:spAutoFit/>
            </a:bodyPr>
            <a:lstStyle/>
            <a:p>
              <a:r>
                <a:rPr lang="el-GR" sz="2400" b="1" dirty="0" smtClean="0">
                  <a:latin typeface="Calibri" panose="020F0502020204030204" pitchFamily="34" charset="0"/>
                </a:rPr>
                <a:t>μ</a:t>
              </a:r>
              <a:r>
                <a:rPr lang="en-US" sz="2400" b="1" baseline="-25000" dirty="0" smtClean="0"/>
                <a:t>d</a:t>
              </a:r>
            </a:p>
          </p:txBody>
        </p:sp>
      </p:grpSp>
    </p:spTree>
    <p:extLst>
      <p:ext uri="{BB962C8B-B14F-4D97-AF65-F5344CB8AC3E}">
        <p14:creationId xmlns:p14="http://schemas.microsoft.com/office/powerpoint/2010/main" val="141849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Q2. Import IOPs</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48380643"/>
              </p:ext>
            </p:extLst>
          </p:nvPr>
        </p:nvGraphicFramePr>
        <p:xfrm>
          <a:off x="339625" y="1143000"/>
          <a:ext cx="4001652"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1922610217"/>
              </p:ext>
            </p:extLst>
          </p:nvPr>
        </p:nvGraphicFramePr>
        <p:xfrm>
          <a:off x="4577538" y="1219200"/>
          <a:ext cx="3839224"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732774970"/>
              </p:ext>
            </p:extLst>
          </p:nvPr>
        </p:nvGraphicFramePr>
        <p:xfrm>
          <a:off x="457199" y="4114800"/>
          <a:ext cx="4002207" cy="26413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1537959953"/>
              </p:ext>
            </p:extLst>
          </p:nvPr>
        </p:nvGraphicFramePr>
        <p:xfrm>
          <a:off x="4577538" y="4267199"/>
          <a:ext cx="3839224" cy="248893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9888" y="2286000"/>
            <a:ext cx="457200" cy="369332"/>
          </a:xfrm>
          <a:prstGeom prst="rect">
            <a:avLst/>
          </a:prstGeom>
          <a:noFill/>
        </p:spPr>
        <p:txBody>
          <a:bodyPr wrap="square" rtlCol="0">
            <a:spAutoFit/>
          </a:bodyPr>
          <a:lstStyle/>
          <a:p>
            <a:r>
              <a:rPr lang="en-US" b="1" dirty="0" smtClean="0"/>
              <a:t>a</a:t>
            </a:r>
            <a:endParaRPr lang="en-US" b="1" dirty="0"/>
          </a:p>
        </p:txBody>
      </p:sp>
      <p:sp>
        <p:nvSpPr>
          <p:cNvPr id="15" name="TextBox 14"/>
          <p:cNvSpPr txBox="1"/>
          <p:nvPr/>
        </p:nvSpPr>
        <p:spPr>
          <a:xfrm>
            <a:off x="109888" y="4832064"/>
            <a:ext cx="457200" cy="369332"/>
          </a:xfrm>
          <a:prstGeom prst="rect">
            <a:avLst/>
          </a:prstGeom>
          <a:noFill/>
        </p:spPr>
        <p:txBody>
          <a:bodyPr wrap="square" rtlCol="0">
            <a:spAutoFit/>
          </a:bodyPr>
          <a:lstStyle/>
          <a:p>
            <a:r>
              <a:rPr lang="en-US" b="1" dirty="0" smtClean="0"/>
              <a:t>b</a:t>
            </a:r>
            <a:endParaRPr lang="en-US" b="1" dirty="0"/>
          </a:p>
        </p:txBody>
      </p:sp>
    </p:spTree>
    <p:extLst>
      <p:ext uri="{BB962C8B-B14F-4D97-AF65-F5344CB8AC3E}">
        <p14:creationId xmlns:p14="http://schemas.microsoft.com/office/powerpoint/2010/main" val="11666824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502"/>
            <a:ext cx="7772400" cy="1470025"/>
          </a:xfrm>
        </p:spPr>
        <p:txBody>
          <a:bodyPr/>
          <a:lstStyle/>
          <a:p>
            <a:r>
              <a:rPr lang="en-US" dirty="0" smtClean="0"/>
              <a:t>Predicted vs. Measured </a:t>
            </a:r>
            <a:r>
              <a:rPr lang="en-US" dirty="0" err="1" smtClean="0"/>
              <a:t>R</a:t>
            </a:r>
            <a:r>
              <a:rPr lang="en-US" baseline="-25000" dirty="0" err="1" smtClean="0"/>
              <a:t>rs</a:t>
            </a:r>
            <a:endParaRPr lang="en-US" baseline="-25000" dirty="0"/>
          </a:p>
        </p:txBody>
      </p:sp>
      <p:sp>
        <p:nvSpPr>
          <p:cNvPr id="4" name="TextBox 3"/>
          <p:cNvSpPr txBox="1"/>
          <p:nvPr/>
        </p:nvSpPr>
        <p:spPr>
          <a:xfrm>
            <a:off x="685800" y="1186857"/>
            <a:ext cx="1826980" cy="369332"/>
          </a:xfrm>
          <a:prstGeom prst="rect">
            <a:avLst/>
          </a:prstGeom>
          <a:noFill/>
        </p:spPr>
        <p:txBody>
          <a:bodyPr wrap="none" rtlCol="0">
            <a:spAutoFit/>
          </a:bodyPr>
          <a:lstStyle/>
          <a:p>
            <a:r>
              <a:rPr lang="en-US" dirty="0" err="1" smtClean="0"/>
              <a:t>HydroLight</a:t>
            </a:r>
            <a:r>
              <a:rPr lang="en-US" dirty="0" smtClean="0"/>
              <a:t> Input: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6010847"/>
              </p:ext>
            </p:extLst>
          </p:nvPr>
        </p:nvGraphicFramePr>
        <p:xfrm>
          <a:off x="278861" y="1919988"/>
          <a:ext cx="8623896" cy="4079240"/>
        </p:xfrm>
        <a:graphic>
          <a:graphicData uri="http://schemas.openxmlformats.org/drawingml/2006/table">
            <a:tbl>
              <a:tblPr firstRow="1" bandRow="1">
                <a:tableStyleId>{5C22544A-7EE6-4342-B048-85BDC9FD1C3A}</a:tableStyleId>
              </a:tblPr>
              <a:tblGrid>
                <a:gridCol w="2155974"/>
                <a:gridCol w="2155974"/>
                <a:gridCol w="2155974"/>
                <a:gridCol w="2155974"/>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r>
                        <a:rPr lang="en-US" dirty="0" smtClean="0"/>
                        <a:t>Instrument</a:t>
                      </a:r>
                      <a:endParaRPr lang="en-US" dirty="0"/>
                    </a:p>
                  </a:txBody>
                  <a:tcPr/>
                </a:tc>
                <a:tc>
                  <a:txBody>
                    <a:bodyPr/>
                    <a:lstStyle/>
                    <a:p>
                      <a:r>
                        <a:rPr lang="en-US" dirty="0" smtClean="0"/>
                        <a:t>Date</a:t>
                      </a:r>
                      <a:endParaRPr lang="en-US" dirty="0"/>
                    </a:p>
                  </a:txBody>
                  <a:tcPr/>
                </a:tc>
              </a:tr>
              <a:tr h="370840">
                <a:tc>
                  <a:txBody>
                    <a:bodyPr/>
                    <a:lstStyle/>
                    <a:p>
                      <a:r>
                        <a:rPr lang="en-US" dirty="0" smtClean="0"/>
                        <a:t>Absorption (a)</a:t>
                      </a:r>
                      <a:endParaRPr lang="en-US" dirty="0"/>
                    </a:p>
                  </a:txBody>
                  <a:tcPr/>
                </a:tc>
                <a:tc>
                  <a:txBody>
                    <a:bodyPr/>
                    <a:lstStyle/>
                    <a:p>
                      <a:r>
                        <a:rPr lang="en-US" dirty="0" smtClean="0"/>
                        <a:t>0.8 – 0.0 m</a:t>
                      </a:r>
                      <a:r>
                        <a:rPr lang="en-US" baseline="30000" dirty="0" smtClean="0"/>
                        <a:t>-1</a:t>
                      </a:r>
                      <a:r>
                        <a:rPr lang="en-US" dirty="0" smtClean="0"/>
                        <a:t> </a:t>
                      </a:r>
                      <a:endParaRPr lang="en-US" dirty="0"/>
                    </a:p>
                  </a:txBody>
                  <a:tcPr/>
                </a:tc>
                <a:tc>
                  <a:txBody>
                    <a:bodyPr/>
                    <a:lstStyle/>
                    <a:p>
                      <a:r>
                        <a:rPr lang="en-US" dirty="0" smtClean="0"/>
                        <a:t>ACS</a:t>
                      </a:r>
                      <a:endParaRPr lang="en-US" dirty="0"/>
                    </a:p>
                  </a:txBody>
                  <a:tcPr/>
                </a:tc>
                <a:tc>
                  <a:txBody>
                    <a:bodyPr/>
                    <a:lstStyle/>
                    <a:p>
                      <a:r>
                        <a:rPr lang="en-US" dirty="0" smtClean="0"/>
                        <a:t>7/10</a:t>
                      </a:r>
                      <a:endParaRPr lang="en-US" dirty="0"/>
                    </a:p>
                  </a:txBody>
                  <a:tcPr/>
                </a:tc>
              </a:tr>
              <a:tr h="370840">
                <a:tc>
                  <a:txBody>
                    <a:bodyPr/>
                    <a:lstStyle/>
                    <a:p>
                      <a:r>
                        <a:rPr lang="en-US" dirty="0" smtClean="0"/>
                        <a:t>Attenuation</a:t>
                      </a:r>
                      <a:r>
                        <a:rPr lang="en-US" baseline="0" dirty="0" smtClean="0"/>
                        <a:t> (c)</a:t>
                      </a:r>
                      <a:endParaRPr lang="en-US" dirty="0"/>
                    </a:p>
                  </a:txBody>
                  <a:tcPr/>
                </a:tc>
                <a:tc>
                  <a:txBody>
                    <a:bodyPr/>
                    <a:lstStyle/>
                    <a:p>
                      <a:r>
                        <a:rPr lang="en-US" dirty="0" smtClean="0"/>
                        <a:t>4.0</a:t>
                      </a:r>
                      <a:r>
                        <a:rPr lang="en-US" baseline="0" dirty="0" smtClean="0"/>
                        <a:t> – 2.0 m</a:t>
                      </a:r>
                      <a:r>
                        <a:rPr lang="en-US" baseline="30000" dirty="0" smtClean="0"/>
                        <a:t>-1 </a:t>
                      </a:r>
                      <a:endParaRPr lang="en-US" baseline="30000" dirty="0"/>
                    </a:p>
                  </a:txBody>
                  <a:tcPr/>
                </a:tc>
                <a:tc>
                  <a:txBody>
                    <a:bodyPr/>
                    <a:lstStyle/>
                    <a:p>
                      <a:r>
                        <a:rPr lang="en-US" dirty="0" smtClean="0"/>
                        <a:t>ACS</a:t>
                      </a:r>
                      <a:endParaRPr lang="en-US" dirty="0"/>
                    </a:p>
                  </a:txBody>
                  <a:tcPr/>
                </a:tc>
                <a:tc>
                  <a:txBody>
                    <a:bodyPr/>
                    <a:lstStyle/>
                    <a:p>
                      <a:r>
                        <a:rPr lang="en-US" dirty="0" smtClean="0"/>
                        <a:t>7/10</a:t>
                      </a:r>
                      <a:endParaRPr lang="en-US" dirty="0"/>
                    </a:p>
                  </a:txBody>
                  <a:tcPr/>
                </a:tc>
              </a:tr>
              <a:tr h="370840">
                <a:tc>
                  <a:txBody>
                    <a:bodyPr/>
                    <a:lstStyle/>
                    <a:p>
                      <a:r>
                        <a:rPr lang="en-US" baseline="0" dirty="0" smtClean="0"/>
                        <a:t>b</a:t>
                      </a:r>
                      <a:r>
                        <a:rPr lang="en-US" baseline="-25000" dirty="0" smtClean="0"/>
                        <a:t>b</a:t>
                      </a:r>
                      <a:r>
                        <a:rPr lang="en-US" dirty="0" smtClean="0"/>
                        <a:t>/b</a:t>
                      </a:r>
                      <a:endParaRPr lang="en-US" dirty="0"/>
                    </a:p>
                  </a:txBody>
                  <a:tcPr/>
                </a:tc>
                <a:tc>
                  <a:txBody>
                    <a:bodyPr/>
                    <a:lstStyle/>
                    <a:p>
                      <a:r>
                        <a:rPr lang="en-US" dirty="0" smtClean="0"/>
                        <a:t>0.01 </a:t>
                      </a:r>
                      <a:endParaRPr lang="en-US" dirty="0"/>
                    </a:p>
                  </a:txBody>
                  <a:tcPr/>
                </a:tc>
                <a:tc>
                  <a:txBody>
                    <a:bodyPr/>
                    <a:lstStyle/>
                    <a:p>
                      <a:r>
                        <a:rPr lang="en-US" dirty="0" smtClean="0"/>
                        <a:t>BB9 &amp; AC9</a:t>
                      </a:r>
                      <a:endParaRPr lang="en-US" dirty="0"/>
                    </a:p>
                  </a:txBody>
                  <a:tcPr/>
                </a:tc>
                <a:tc>
                  <a:txBody>
                    <a:bodyPr/>
                    <a:lstStyle/>
                    <a:p>
                      <a:r>
                        <a:rPr lang="en-US" dirty="0" smtClean="0"/>
                        <a:t>7/11</a:t>
                      </a:r>
                      <a:endParaRPr lang="en-US" dirty="0"/>
                    </a:p>
                  </a:txBody>
                  <a:tcPr/>
                </a:tc>
              </a:tr>
              <a:tr h="370840">
                <a:tc>
                  <a:txBody>
                    <a:bodyPr/>
                    <a:lstStyle/>
                    <a:p>
                      <a:r>
                        <a:rPr lang="en-US" dirty="0" smtClean="0"/>
                        <a:t>Chlorophyll</a:t>
                      </a:r>
                      <a:endParaRPr lang="en-US" dirty="0"/>
                    </a:p>
                  </a:txBody>
                  <a:tcPr/>
                </a:tc>
                <a:tc>
                  <a:txBody>
                    <a:bodyPr/>
                    <a:lstStyle/>
                    <a:p>
                      <a:r>
                        <a:rPr lang="en-US" dirty="0" smtClean="0"/>
                        <a:t>2.3</a:t>
                      </a:r>
                      <a:r>
                        <a:rPr lang="en-US" baseline="0" dirty="0" smtClean="0"/>
                        <a:t> mg/m</a:t>
                      </a:r>
                      <a:r>
                        <a:rPr lang="en-US" baseline="30000" dirty="0" smtClean="0"/>
                        <a:t>3</a:t>
                      </a:r>
                      <a:endParaRPr lang="en-US" baseline="30000" dirty="0"/>
                    </a:p>
                  </a:txBody>
                  <a:tcPr/>
                </a:tc>
                <a:tc>
                  <a:txBody>
                    <a:bodyPr/>
                    <a:lstStyle/>
                    <a:p>
                      <a:r>
                        <a:rPr lang="en-US" dirty="0" smtClean="0"/>
                        <a:t>Extraction</a:t>
                      </a:r>
                      <a:r>
                        <a:rPr lang="en-US" baseline="0" dirty="0" smtClean="0"/>
                        <a:t> method</a:t>
                      </a:r>
                      <a:endParaRPr lang="en-US" dirty="0"/>
                    </a:p>
                  </a:txBody>
                  <a:tcPr/>
                </a:tc>
                <a:tc>
                  <a:txBody>
                    <a:bodyPr/>
                    <a:lstStyle/>
                    <a:p>
                      <a:r>
                        <a:rPr lang="en-US" dirty="0" smtClean="0"/>
                        <a:t>7/12</a:t>
                      </a:r>
                      <a:endParaRPr lang="en-US" dirty="0"/>
                    </a:p>
                  </a:txBody>
                  <a:tcPr/>
                </a:tc>
              </a:tr>
              <a:tr h="370840">
                <a:tc>
                  <a:txBody>
                    <a:bodyPr/>
                    <a:lstStyle/>
                    <a:p>
                      <a:r>
                        <a:rPr lang="en-US" dirty="0" smtClean="0"/>
                        <a:t>CDOM</a:t>
                      </a:r>
                      <a:endParaRPr lang="en-US" dirty="0"/>
                    </a:p>
                  </a:txBody>
                  <a:tcPr/>
                </a:tc>
                <a:tc>
                  <a:txBody>
                    <a:bodyPr/>
                    <a:lstStyle/>
                    <a:p>
                      <a:r>
                        <a:rPr lang="en-US" dirty="0" smtClean="0"/>
                        <a:t>Variable</a:t>
                      </a:r>
                      <a:endParaRPr lang="en-US" dirty="0"/>
                    </a:p>
                  </a:txBody>
                  <a:tcPr/>
                </a:tc>
                <a:tc>
                  <a:txBody>
                    <a:bodyPr/>
                    <a:lstStyle/>
                    <a:p>
                      <a:r>
                        <a:rPr lang="en-US" dirty="0" smtClean="0"/>
                        <a:t>ACS with Filter</a:t>
                      </a:r>
                      <a:endParaRPr lang="en-US" dirty="0"/>
                    </a:p>
                  </a:txBody>
                  <a:tcPr/>
                </a:tc>
                <a:tc>
                  <a:txBody>
                    <a:bodyPr/>
                    <a:lstStyle/>
                    <a:p>
                      <a:r>
                        <a:rPr lang="en-US" dirty="0" smtClean="0"/>
                        <a:t>7/10</a:t>
                      </a:r>
                      <a:endParaRPr lang="en-US" dirty="0"/>
                    </a:p>
                  </a:txBody>
                  <a:tcPr/>
                </a:tc>
              </a:tr>
              <a:tr h="370840">
                <a:tc>
                  <a:txBody>
                    <a:bodyPr/>
                    <a:lstStyle/>
                    <a:p>
                      <a:r>
                        <a:rPr lang="en-US" dirty="0" smtClean="0"/>
                        <a:t>Depth</a:t>
                      </a:r>
                      <a:endParaRPr lang="en-US" dirty="0"/>
                    </a:p>
                  </a:txBody>
                  <a:tcPr/>
                </a:tc>
                <a:tc>
                  <a:txBody>
                    <a:bodyPr/>
                    <a:lstStyle/>
                    <a:p>
                      <a:r>
                        <a:rPr lang="en-US" dirty="0" smtClean="0"/>
                        <a:t>5 meters</a:t>
                      </a:r>
                      <a:endParaRPr lang="en-US" dirty="0"/>
                    </a:p>
                  </a:txBody>
                  <a:tcPr/>
                </a:tc>
                <a:tc>
                  <a:txBody>
                    <a:bodyPr/>
                    <a:lstStyle/>
                    <a:p>
                      <a:r>
                        <a:rPr lang="en-US" dirty="0" smtClean="0"/>
                        <a:t>Guess</a:t>
                      </a:r>
                      <a:endParaRPr lang="en-US" dirty="0"/>
                    </a:p>
                  </a:txBody>
                  <a:tcPr/>
                </a:tc>
                <a:tc>
                  <a:txBody>
                    <a:bodyPr/>
                    <a:lstStyle/>
                    <a:p>
                      <a:r>
                        <a:rPr lang="en-US" dirty="0" smtClean="0"/>
                        <a:t>-</a:t>
                      </a:r>
                      <a:endParaRPr lang="en-US" dirty="0"/>
                    </a:p>
                  </a:txBody>
                  <a:tcPr/>
                </a:tc>
              </a:tr>
              <a:tr h="370840">
                <a:tc>
                  <a:txBody>
                    <a:bodyPr/>
                    <a:lstStyle/>
                    <a:p>
                      <a:r>
                        <a:rPr lang="en-US" dirty="0" smtClean="0"/>
                        <a:t>a</a:t>
                      </a:r>
                      <a:r>
                        <a:rPr lang="en-US" baseline="0" dirty="0" smtClean="0"/>
                        <a:t>*</a:t>
                      </a:r>
                      <a:endParaRPr lang="en-US" dirty="0"/>
                    </a:p>
                  </a:txBody>
                  <a:tcPr/>
                </a:tc>
                <a:tc>
                  <a:txBody>
                    <a:bodyPr/>
                    <a:lstStyle/>
                    <a:p>
                      <a:r>
                        <a:rPr lang="en-US" dirty="0" smtClean="0"/>
                        <a:t>Curt’s File (</a:t>
                      </a:r>
                      <a:r>
                        <a:rPr lang="en-US" dirty="0" err="1" smtClean="0"/>
                        <a:t>astarchl</a:t>
                      </a:r>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Clouds</a:t>
                      </a:r>
                      <a:endParaRPr lang="en-US" dirty="0"/>
                    </a:p>
                  </a:txBody>
                  <a:tcPr/>
                </a:tc>
                <a:tc>
                  <a:txBody>
                    <a:bodyPr/>
                    <a:lstStyle/>
                    <a:p>
                      <a:r>
                        <a:rPr lang="en-US" dirty="0" smtClean="0"/>
                        <a:t>10%</a:t>
                      </a:r>
                      <a:endParaRPr lang="en-US" dirty="0"/>
                    </a:p>
                  </a:txBody>
                  <a:tcPr/>
                </a:tc>
                <a:tc>
                  <a:txBody>
                    <a:bodyPr/>
                    <a:lstStyle/>
                    <a:p>
                      <a:r>
                        <a:rPr lang="en-US" dirty="0" smtClean="0"/>
                        <a:t>Eye</a:t>
                      </a:r>
                      <a:endParaRPr lang="en-US" dirty="0"/>
                    </a:p>
                  </a:txBody>
                  <a:tcPr/>
                </a:tc>
                <a:tc>
                  <a:txBody>
                    <a:bodyPr/>
                    <a:lstStyle/>
                    <a:p>
                      <a:r>
                        <a:rPr lang="en-US" dirty="0" smtClean="0"/>
                        <a:t>7/15</a:t>
                      </a:r>
                      <a:endParaRPr lang="en-US" dirty="0"/>
                    </a:p>
                  </a:txBody>
                  <a:tcPr/>
                </a:tc>
              </a:tr>
              <a:tr h="370840">
                <a:tc>
                  <a:txBody>
                    <a:bodyPr/>
                    <a:lstStyle/>
                    <a:p>
                      <a:r>
                        <a:rPr lang="en-US" dirty="0" smtClean="0"/>
                        <a:t>Bottom Type</a:t>
                      </a:r>
                      <a:endParaRPr lang="en-US" dirty="0"/>
                    </a:p>
                  </a:txBody>
                  <a:tcPr/>
                </a:tc>
                <a:tc>
                  <a:txBody>
                    <a:bodyPr/>
                    <a:lstStyle/>
                    <a:p>
                      <a:r>
                        <a:rPr lang="en-US" dirty="0" smtClean="0"/>
                        <a:t>Dark Sediment</a:t>
                      </a:r>
                      <a:endParaRPr lang="en-US" dirty="0"/>
                    </a:p>
                  </a:txBody>
                  <a:tcPr/>
                </a:tc>
                <a:tc>
                  <a:txBody>
                    <a:bodyPr/>
                    <a:lstStyle/>
                    <a:p>
                      <a:r>
                        <a:rPr lang="en-US" dirty="0" smtClean="0"/>
                        <a:t>Guess</a:t>
                      </a:r>
                      <a:endParaRPr lang="en-US" dirty="0"/>
                    </a:p>
                  </a:txBody>
                  <a:tcPr/>
                </a:tc>
                <a:tc>
                  <a:txBody>
                    <a:bodyPr/>
                    <a:lstStyle/>
                    <a:p>
                      <a:r>
                        <a:rPr lang="en-US" dirty="0" smtClean="0"/>
                        <a:t>-</a:t>
                      </a:r>
                      <a:endParaRPr lang="en-US" dirty="0"/>
                    </a:p>
                  </a:txBody>
                  <a:tcPr/>
                </a:tc>
              </a:tr>
              <a:tr h="370840">
                <a:tc>
                  <a:txBody>
                    <a:bodyPr/>
                    <a:lstStyle/>
                    <a:p>
                      <a:r>
                        <a:rPr lang="en-US" dirty="0" smtClean="0"/>
                        <a:t>Wind Speed</a:t>
                      </a:r>
                      <a:endParaRPr lang="en-US" dirty="0"/>
                    </a:p>
                  </a:txBody>
                  <a:tcPr/>
                </a:tc>
                <a:tc>
                  <a:txBody>
                    <a:bodyPr/>
                    <a:lstStyle/>
                    <a:p>
                      <a:r>
                        <a:rPr lang="en-US" dirty="0" smtClean="0"/>
                        <a:t>2.0</a:t>
                      </a:r>
                      <a:r>
                        <a:rPr lang="en-US" baseline="0" dirty="0" smtClean="0"/>
                        <a:t> m</a:t>
                      </a:r>
                      <a:endParaRPr lang="en-US" dirty="0"/>
                    </a:p>
                  </a:txBody>
                  <a:tcPr/>
                </a:tc>
                <a:tc>
                  <a:txBody>
                    <a:bodyPr/>
                    <a:lstStyle/>
                    <a:p>
                      <a:r>
                        <a:rPr lang="en-US" dirty="0" smtClean="0"/>
                        <a:t>Guess</a:t>
                      </a:r>
                      <a:endParaRPr lang="en-US" dirty="0"/>
                    </a:p>
                  </a:txBody>
                  <a:tcPr/>
                </a:tc>
                <a:tc>
                  <a:txBody>
                    <a:bodyPr/>
                    <a:lstStyle/>
                    <a:p>
                      <a:r>
                        <a:rPr lang="en-US" dirty="0" smtClean="0"/>
                        <a:t>7/15</a:t>
                      </a:r>
                      <a:endParaRPr lang="en-US" dirty="0"/>
                    </a:p>
                  </a:txBody>
                  <a:tcPr/>
                </a:tc>
              </a:tr>
            </a:tbl>
          </a:graphicData>
        </a:graphic>
      </p:graphicFrame>
    </p:spTree>
    <p:extLst>
      <p:ext uri="{BB962C8B-B14F-4D97-AF65-F5344CB8AC3E}">
        <p14:creationId xmlns:p14="http://schemas.microsoft.com/office/powerpoint/2010/main" val="4033913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490</TotalTime>
  <Words>1205</Words>
  <Application>Microsoft Macintosh PowerPoint</Application>
  <PresentationFormat>Présentation à l'écran (4:3)</PresentationFormat>
  <Paragraphs>184</Paragraphs>
  <Slides>16</Slides>
  <Notes>10</Notes>
  <HiddenSlides>1</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Lab 9</vt:lpstr>
      <vt:lpstr>Q1. Imputing measured Chl(z) data</vt:lpstr>
      <vt:lpstr>Présentation PowerPoint</vt:lpstr>
      <vt:lpstr>Présentation PowerPoint</vt:lpstr>
      <vt:lpstr>Présentation PowerPoint</vt:lpstr>
      <vt:lpstr>Présentation PowerPoint</vt:lpstr>
      <vt:lpstr>Présentation PowerPoint</vt:lpstr>
      <vt:lpstr>Q2. Import IOPs</vt:lpstr>
      <vt:lpstr>Predicted vs. Measured Rrs</vt:lpstr>
      <vt:lpstr>Présentation PowerPoint</vt:lpstr>
      <vt:lpstr>Q3. IOP Case 2 water model</vt:lpstr>
      <vt:lpstr>Q3. IOP Case 2 water model</vt:lpstr>
      <vt:lpstr>Q4. simulating optically shallow water</vt:lpstr>
      <vt:lpstr>Présentation PowerPoint</vt:lpstr>
      <vt:lpstr>Q5 - hydrolight support user   2 hypotheses: Problems caused by wrong backscatter number or data input  Backscatter changes don’t appear to help drop the hydrolight curve  Editing out the anomalous data line appears to create the desired shape</vt:lpstr>
      <vt:lpstr>Did the customer even use his own bad data?</vt:lpstr>
    </vt:vector>
  </TitlesOfParts>
  <Company>Takuvik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9</dc:title>
  <dc:creator>Sophie Renaut</dc:creator>
  <cp:lastModifiedBy>Sophie Renaut</cp:lastModifiedBy>
  <cp:revision>188</cp:revision>
  <dcterms:created xsi:type="dcterms:W3CDTF">2013-07-18T20:57:13Z</dcterms:created>
  <dcterms:modified xsi:type="dcterms:W3CDTF">2013-07-19T11:48:03Z</dcterms:modified>
</cp:coreProperties>
</file>