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65747" autoAdjust="0"/>
  </p:normalViewPr>
  <p:slideViewPr>
    <p:cSldViewPr snapToGrid="0">
      <p:cViewPr varScale="1">
        <p:scale>
          <a:sx n="60" d="100"/>
          <a:sy n="60" d="100"/>
        </p:scale>
        <p:origin x="12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45239-FE6F-4B2D-BCD8-226710021AE6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1B38F-7D4B-4D6C-A24A-C52B6FC17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2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r>
              <a:rPr lang="en-US" baseline="0" dirty="0" smtClean="0"/>
              <a:t> plotted to look at the ratio of chlorophyll to backscatter over depth – in an effort to find any potentially low light adapted cells in the chlorophyll maximum.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the second figure, The blue dots are the chlorophyll fluorescence from the </a:t>
            </a:r>
            <a:r>
              <a:rPr lang="en-US" baseline="0" dirty="0" err="1" smtClean="0"/>
              <a:t>WetStar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fluorometer</a:t>
            </a:r>
            <a:r>
              <a:rPr lang="en-US" baseline="0" dirty="0" smtClean="0"/>
              <a:t> and the green line has been calculated from a line-height algorithm and corrected ACS data. The green curve has also been normalized to the discrete chlorophyll samples that were taken during this cruise.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the third figure, Backscatter does show an increase below ~50meters, which we will see again in the next slide.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1B38F-7D4B-4D6C-A24A-C52B6FC170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89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B-tilde (the backscatter</a:t>
            </a:r>
            <a:r>
              <a:rPr lang="en-US" baseline="0" dirty="0" smtClean="0"/>
              <a:t> fraction) is plotted on the left at four different </a:t>
            </a:r>
            <a:r>
              <a:rPr lang="en-US" baseline="0" dirty="0" err="1" smtClean="0"/>
              <a:t>wavelenths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This shows an increasing amount of inorganic particles towards the bottom, which shows nicely as well in the graph of chlorophyll vs. bb(715) (center and right images)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the center image, the </a:t>
            </a:r>
            <a:r>
              <a:rPr lang="en-US" baseline="0" dirty="0" err="1" smtClean="0"/>
              <a:t>colorbar</a:t>
            </a:r>
            <a:r>
              <a:rPr lang="en-US" baseline="0" dirty="0" smtClean="0"/>
              <a:t> is backscatter at 715nm. Higher scatter here should indicate a higher particulate load. </a:t>
            </a:r>
          </a:p>
          <a:p>
            <a:r>
              <a:rPr lang="en-US" baseline="0" dirty="0" smtClean="0"/>
              <a:t>So – the depths below ~50m appear to have increasing particle loads. </a:t>
            </a:r>
          </a:p>
          <a:p>
            <a:r>
              <a:rPr lang="en-US" baseline="0" dirty="0" smtClean="0"/>
              <a:t>I chose 715nm because it is closest to the 700nm backscatter sensors that are often used as Turbidity sensors. </a:t>
            </a:r>
          </a:p>
          <a:p>
            <a:r>
              <a:rPr lang="en-US" baseline="0" dirty="0" smtClean="0"/>
              <a:t>To the best of my understanding - It shouldn’t be strongly affected by chlorophyll concentration itself, but rather by particle abundance.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figure on the right is displayed simply to highlight the potential for changes in chlorophyll to backscatter within smaller regions (within the </a:t>
            </a:r>
            <a:r>
              <a:rPr lang="en-US" baseline="0" dirty="0" err="1" smtClean="0"/>
              <a:t>chl</a:t>
            </a:r>
            <a:r>
              <a:rPr lang="en-US" baseline="0" dirty="0" smtClean="0"/>
              <a:t> max) – it may be easier for people to understand one of these or the other, so I put both in to be comprehensive. 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1B38F-7D4B-4D6C-A24A-C52B6FC170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82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figure simply</a:t>
            </a:r>
            <a:r>
              <a:rPr lang="en-US" baseline="0" dirty="0" smtClean="0"/>
              <a:t> shows that the </a:t>
            </a:r>
            <a:r>
              <a:rPr lang="en-US" baseline="0" dirty="0" err="1" smtClean="0"/>
              <a:t>chorophyll</a:t>
            </a:r>
            <a:r>
              <a:rPr lang="en-US" baseline="0" dirty="0" smtClean="0"/>
              <a:t> to backscatter ratio was not strongly affected by the specific wavelength of backscatter used.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Feel free to take it out and to simply say that there was not much variation in the </a:t>
            </a:r>
            <a:r>
              <a:rPr lang="en-US" baseline="0" dirty="0" err="1" smtClean="0"/>
              <a:t>chlorphyll</a:t>
            </a:r>
            <a:r>
              <a:rPr lang="en-US" baseline="0" dirty="0" smtClean="0"/>
              <a:t> to backscatter ratios when viewed with backscatter at 4 different wavelengths between 440 and 715.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1B38F-7D4B-4D6C-A24A-C52B6FC170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9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1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5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6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20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0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5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5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3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4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2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0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FB4A9-B098-4F3D-A6BF-B830795F208C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DDF15-8221-4F0F-AE35-6F957695F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4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0456"/>
            <a:ext cx="11914642" cy="6486861"/>
          </a:xfrm>
        </p:spPr>
      </p:pic>
      <p:sp>
        <p:nvSpPr>
          <p:cNvPr id="7" name="TextBox 6"/>
          <p:cNvSpPr txBox="1"/>
          <p:nvPr/>
        </p:nvSpPr>
        <p:spPr>
          <a:xfrm>
            <a:off x="4421393" y="-21516"/>
            <a:ext cx="2559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Cruise 1, Station 1, Cast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9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89" y="390244"/>
            <a:ext cx="11499925" cy="62610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21393" y="-21516"/>
            <a:ext cx="2559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Cruise 1, Station 1, Cast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20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421393" y="-21516"/>
            <a:ext cx="2559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Cruise 1, Station 1, Cast 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53" y="495076"/>
            <a:ext cx="11438021" cy="624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082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368</Words>
  <Application>Microsoft Office PowerPoint</Application>
  <PresentationFormat>Widescreen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</dc:creator>
  <cp:lastModifiedBy>Elizabeth</cp:lastModifiedBy>
  <cp:revision>13</cp:revision>
  <dcterms:created xsi:type="dcterms:W3CDTF">2013-07-30T06:41:31Z</dcterms:created>
  <dcterms:modified xsi:type="dcterms:W3CDTF">2013-07-30T07:01:58Z</dcterms:modified>
</cp:coreProperties>
</file>