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6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6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0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5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0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9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5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0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03A6-0A5B-43F2-96DA-2E77845FB5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68EB-3158-41EB-A3B3-88C98A5C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Radiometry (No)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Closure among Instruments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Comments on Cruise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Difficult to find a pattern among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HyperSAS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WISP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Measured data subject to large uncertainties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Try to compare the instrument with dock measurements, which is more stable.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3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Dock Test, 07-27-13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6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Dock Test, 07-27-13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2954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0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Dock Test, 07-15-13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1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Comments on Dock Test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Uncertainties is relatively small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pattern for two dock tests is obvious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based on these dock tests, three instruments do not agree with each other.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Lee’s method is relatively closer to WISP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1, Monday Cruise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1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1, Monday Cruise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2954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1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2, Monday Cruise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9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2, Monday Cruise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6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1, Wednesday Cruise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4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1, Wednesday Cruise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2, Wednesday Cruise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0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 2, Wednesday Cruise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1219200"/>
            <a:ext cx="8683068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3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147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Radiometry (No) Closure among Instruments</vt:lpstr>
      <vt:lpstr>Station 1, Monday Cruise</vt:lpstr>
      <vt:lpstr>Station 1, Monday Cruise</vt:lpstr>
      <vt:lpstr>Station 2, Monday Cruise</vt:lpstr>
      <vt:lpstr>Station 2, Monday Cruise</vt:lpstr>
      <vt:lpstr>Station 1, Wednesday Cruise</vt:lpstr>
      <vt:lpstr>Station 1, Wednesday Cruise</vt:lpstr>
      <vt:lpstr>Station 2, Wednesday Cruise</vt:lpstr>
      <vt:lpstr>Station 2, Wednesday Cruise</vt:lpstr>
      <vt:lpstr>Comments on Cruise Data</vt:lpstr>
      <vt:lpstr>Dock Test, 07-27-13</vt:lpstr>
      <vt:lpstr>Dock Test, 07-27-13</vt:lpstr>
      <vt:lpstr>Dock Test, 07-15-13</vt:lpstr>
      <vt:lpstr>Comments on Dock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Linhai Li</dc:creator>
  <cp:lastModifiedBy>Linhai Li</cp:lastModifiedBy>
  <cp:revision>9</cp:revision>
  <dcterms:created xsi:type="dcterms:W3CDTF">2013-07-30T00:06:45Z</dcterms:created>
  <dcterms:modified xsi:type="dcterms:W3CDTF">2013-07-30T02:27:18Z</dcterms:modified>
</cp:coreProperties>
</file>