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67" r:id="rId4"/>
    <p:sldId id="268" r:id="rId5"/>
    <p:sldId id="265" r:id="rId6"/>
    <p:sldId id="264" r:id="rId7"/>
    <p:sldId id="257" r:id="rId8"/>
    <p:sldId id="260" r:id="rId9"/>
    <p:sldId id="258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F1566-2A58-7D42-93A3-3FED4F17CB83}" type="datetimeFigureOut">
              <a:rPr lang="en-US" smtClean="0"/>
              <a:t>7/26/13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699CB-D72A-FE4A-BE2F-850D2AFF1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59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F391-58C4-C444-98BC-B8248A33EBDA}" type="datetimeFigureOut">
              <a:rPr lang="en-US" smtClean="0"/>
              <a:t>7/26/13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1E2E-63F7-1C4B-ADCC-460E013CA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08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F391-58C4-C444-98BC-B8248A33EBDA}" type="datetimeFigureOut">
              <a:rPr lang="en-US" smtClean="0"/>
              <a:t>7/26/13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1E2E-63F7-1C4B-ADCC-460E013CA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97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F391-58C4-C444-98BC-B8248A33EBDA}" type="datetimeFigureOut">
              <a:rPr lang="en-US" smtClean="0"/>
              <a:t>7/26/13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1E2E-63F7-1C4B-ADCC-460E013CA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210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F391-58C4-C444-98BC-B8248A33EBDA}" type="datetimeFigureOut">
              <a:rPr lang="en-US" smtClean="0"/>
              <a:t>7/26/13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1E2E-63F7-1C4B-ADCC-460E013CA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52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F391-58C4-C444-98BC-B8248A33EBDA}" type="datetimeFigureOut">
              <a:rPr lang="en-US" smtClean="0"/>
              <a:t>7/26/13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1E2E-63F7-1C4B-ADCC-460E013CA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38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F391-58C4-C444-98BC-B8248A33EBDA}" type="datetimeFigureOut">
              <a:rPr lang="en-US" smtClean="0"/>
              <a:t>7/26/13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1E2E-63F7-1C4B-ADCC-460E013CA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05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F391-58C4-C444-98BC-B8248A33EBDA}" type="datetimeFigureOut">
              <a:rPr lang="en-US" smtClean="0"/>
              <a:t>7/26/13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1E2E-63F7-1C4B-ADCC-460E013CA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31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F391-58C4-C444-98BC-B8248A33EBDA}" type="datetimeFigureOut">
              <a:rPr lang="en-US" smtClean="0"/>
              <a:t>7/26/13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1E2E-63F7-1C4B-ADCC-460E013CA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49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F391-58C4-C444-98BC-B8248A33EBDA}" type="datetimeFigureOut">
              <a:rPr lang="en-US" smtClean="0"/>
              <a:t>7/26/13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1E2E-63F7-1C4B-ADCC-460E013CA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79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F391-58C4-C444-98BC-B8248A33EBDA}" type="datetimeFigureOut">
              <a:rPr lang="en-US" smtClean="0"/>
              <a:t>7/26/13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1E2E-63F7-1C4B-ADCC-460E013CA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10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F391-58C4-C444-98BC-B8248A33EBDA}" type="datetimeFigureOut">
              <a:rPr lang="en-US" smtClean="0"/>
              <a:t>7/26/13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1E2E-63F7-1C4B-ADCC-460E013CA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3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7F391-58C4-C444-98BC-B8248A33EBDA}" type="datetimeFigureOut">
              <a:rPr lang="en-US" smtClean="0"/>
              <a:t>7/26/13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A1E2E-63F7-1C4B-ADCC-460E013CA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9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BB9/ECOVSF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65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VSF(124°) - Station 1, Cast 2</a:t>
            </a:r>
            <a:endParaRPr lang="en-US" dirty="0"/>
          </a:p>
        </p:txBody>
      </p:sp>
      <p:pic>
        <p:nvPicPr>
          <p:cNvPr id="4" name="Content Placeholder 3" descr="BB9st1c2right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46" r="-1814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84310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BB9-ECOVSF Closure</a:t>
            </a:r>
            <a:br>
              <a:rPr lang="en-US" dirty="0" smtClean="0"/>
            </a:br>
            <a:r>
              <a:rPr lang="en-US" dirty="0" smtClean="0"/>
              <a:t>Cruise 1 – Station 1</a:t>
            </a:r>
            <a:endParaRPr lang="en-US" dirty="0"/>
          </a:p>
        </p:txBody>
      </p:sp>
      <p:pic>
        <p:nvPicPr>
          <p:cNvPr id="10" name="Content Placeholder 9" descr="ECOBB9Closure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6" t="2841" r="8696" b="4343"/>
          <a:stretch/>
        </p:blipFill>
        <p:spPr>
          <a:xfrm>
            <a:off x="223279" y="1479412"/>
            <a:ext cx="8598806" cy="5378588"/>
          </a:xfrm>
        </p:spPr>
      </p:pic>
    </p:spTree>
    <p:extLst>
      <p:ext uri="{BB962C8B-B14F-4D97-AF65-F5344CB8AC3E}">
        <p14:creationId xmlns:p14="http://schemas.microsoft.com/office/powerpoint/2010/main" val="96126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23" y="1276785"/>
            <a:ext cx="4000000" cy="3942857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335" y="1276784"/>
            <a:ext cx="4000000" cy="4000000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013781" y="438151"/>
            <a:ext cx="3187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Second Day Station 1 – Cast 076</a:t>
            </a:r>
          </a:p>
          <a:p>
            <a:pPr algn="ctr"/>
            <a:r>
              <a:rPr lang="en-US" dirty="0" smtClean="0"/>
              <a:t>Dark Measurements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5244633" y="438150"/>
            <a:ext cx="3187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Second Day Station 2 – Cast 079</a:t>
            </a:r>
          </a:p>
          <a:p>
            <a:pPr algn="ctr"/>
            <a:r>
              <a:rPr lang="en-US" dirty="0" smtClean="0"/>
              <a:t>Dark Measurements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2560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50" y="1167022"/>
            <a:ext cx="4000000" cy="3942857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153" y="1167021"/>
            <a:ext cx="4000000" cy="4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6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75" y="1321821"/>
            <a:ext cx="4000000" cy="40000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175" y="1321822"/>
            <a:ext cx="4000000" cy="39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876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1600" y="-243408"/>
            <a:ext cx="7772400" cy="1470025"/>
          </a:xfrm>
        </p:spPr>
        <p:txBody>
          <a:bodyPr/>
          <a:lstStyle/>
          <a:p>
            <a:r>
              <a:rPr lang="es-ES" dirty="0" smtClean="0"/>
              <a:t>ECO VSF – </a:t>
            </a:r>
            <a:r>
              <a:rPr lang="es-ES" dirty="0" err="1" smtClean="0"/>
              <a:t>Wednesday</a:t>
            </a:r>
            <a:r>
              <a:rPr lang="es-ES" dirty="0" smtClean="0"/>
              <a:t> 072413</a:t>
            </a:r>
            <a:br>
              <a:rPr lang="es-ES" dirty="0" smtClean="0"/>
            </a:br>
            <a:r>
              <a:rPr lang="es-ES" sz="2400" dirty="0" err="1" smtClean="0"/>
              <a:t>Example</a:t>
            </a:r>
            <a:r>
              <a:rPr lang="es-ES" sz="2400" dirty="0" smtClean="0"/>
              <a:t>: </a:t>
            </a:r>
            <a:r>
              <a:rPr lang="es-ES" sz="2400" dirty="0" err="1" smtClean="0"/>
              <a:t>Cast</a:t>
            </a:r>
            <a:r>
              <a:rPr lang="es-ES" sz="2400" dirty="0" smtClean="0"/>
              <a:t> 79. </a:t>
            </a:r>
            <a:r>
              <a:rPr lang="es-ES" sz="2400" dirty="0" err="1" smtClean="0"/>
              <a:t>Station</a:t>
            </a:r>
            <a:r>
              <a:rPr lang="es-ES" sz="2400" dirty="0" smtClean="0"/>
              <a:t> 2</a:t>
            </a:r>
            <a:endParaRPr lang="es-ES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139952" y="4293096"/>
            <a:ext cx="5004048" cy="2184648"/>
          </a:xfrm>
        </p:spPr>
        <p:txBody>
          <a:bodyPr>
            <a:normAutofit/>
          </a:bodyPr>
          <a:lstStyle/>
          <a:p>
            <a:pPr algn="l">
              <a:buFontTx/>
              <a:buChar char="-"/>
            </a:pP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upcast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less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noisy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downcast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FontTx/>
              <a:buChar char="-"/>
            </a:pP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4-8 m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depth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increase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backscattering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coefficient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change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on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particle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composition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/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concentration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Probably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presence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of a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thin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layer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(compare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with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fluorescence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s-E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measurements</a:t>
            </a:r>
            <a:r>
              <a:rPr lang="es-E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  <a:endParaRPr lang="es-E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124744"/>
            <a:ext cx="3995936" cy="3184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52736"/>
            <a:ext cx="3917235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7" y="4077072"/>
            <a:ext cx="3596141" cy="2780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73244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Comparison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/>
              <a:t>b</a:t>
            </a:r>
            <a:r>
              <a:rPr lang="es-ES" baseline="-25000" dirty="0" err="1" smtClean="0"/>
              <a:t>b</a:t>
            </a:r>
            <a:r>
              <a:rPr lang="es-ES" dirty="0" smtClean="0"/>
              <a:t> </a:t>
            </a:r>
            <a:r>
              <a:rPr lang="es-ES" dirty="0" err="1" smtClean="0"/>
              <a:t>coefficient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different</a:t>
            </a:r>
            <a:r>
              <a:rPr lang="es-ES" dirty="0" smtClean="0"/>
              <a:t> </a:t>
            </a:r>
            <a:r>
              <a:rPr lang="es-ES" dirty="0" err="1" smtClean="0"/>
              <a:t>casts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148064" y="1772816"/>
            <a:ext cx="3707904" cy="4525963"/>
          </a:xfrm>
        </p:spPr>
        <p:txBody>
          <a:bodyPr/>
          <a:lstStyle/>
          <a:p>
            <a:pPr algn="just"/>
            <a:r>
              <a:rPr lang="es-ES" sz="2800" dirty="0" err="1" smtClean="0"/>
              <a:t>On</a:t>
            </a:r>
            <a:r>
              <a:rPr lang="es-ES" sz="2800" dirty="0" smtClean="0"/>
              <a:t>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river</a:t>
            </a:r>
            <a:r>
              <a:rPr lang="es-ES" sz="2800" dirty="0" smtClean="0"/>
              <a:t> </a:t>
            </a:r>
            <a:r>
              <a:rPr lang="es-ES" sz="2800" dirty="0" err="1" smtClean="0"/>
              <a:t>station</a:t>
            </a:r>
            <a:r>
              <a:rPr lang="es-ES" sz="2800" dirty="0" smtClean="0"/>
              <a:t> (</a:t>
            </a:r>
            <a:r>
              <a:rPr lang="es-ES" sz="2800" dirty="0" err="1" smtClean="0"/>
              <a:t>blue</a:t>
            </a:r>
            <a:r>
              <a:rPr lang="es-ES" sz="2800" dirty="0" smtClean="0"/>
              <a:t> &amp; red), </a:t>
            </a:r>
            <a:r>
              <a:rPr lang="es-ES" sz="2800" dirty="0" err="1" smtClean="0"/>
              <a:t>b</a:t>
            </a:r>
            <a:r>
              <a:rPr lang="es-ES" sz="2800" baseline="-25000" dirty="0" err="1" smtClean="0"/>
              <a:t>b</a:t>
            </a:r>
            <a:r>
              <a:rPr lang="es-ES" sz="2800" dirty="0" smtClean="0"/>
              <a:t> </a:t>
            </a:r>
            <a:r>
              <a:rPr lang="es-ES" sz="2800" dirty="0" err="1" smtClean="0"/>
              <a:t>values</a:t>
            </a:r>
            <a:r>
              <a:rPr lang="es-ES" sz="2800" dirty="0" smtClean="0"/>
              <a:t> </a:t>
            </a:r>
            <a:r>
              <a:rPr lang="es-ES" sz="2800" dirty="0" err="1" smtClean="0"/>
              <a:t>higher</a:t>
            </a:r>
            <a:r>
              <a:rPr lang="es-ES" sz="2800" dirty="0" smtClean="0"/>
              <a:t> </a:t>
            </a:r>
            <a:r>
              <a:rPr lang="es-ES" sz="2800" dirty="0" err="1" smtClean="0"/>
              <a:t>than</a:t>
            </a:r>
            <a:r>
              <a:rPr lang="es-ES" sz="2800" dirty="0" smtClean="0"/>
              <a:t> </a:t>
            </a:r>
            <a:r>
              <a:rPr lang="es-ES" sz="2800" dirty="0" err="1" smtClean="0"/>
              <a:t>on</a:t>
            </a:r>
            <a:r>
              <a:rPr lang="es-ES" sz="2800" dirty="0" smtClean="0"/>
              <a:t>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ocean</a:t>
            </a:r>
            <a:r>
              <a:rPr lang="es-ES" sz="2800" dirty="0" smtClean="0"/>
              <a:t> </a:t>
            </a:r>
            <a:r>
              <a:rPr lang="es-ES" sz="2800" dirty="0" err="1" smtClean="0"/>
              <a:t>station</a:t>
            </a:r>
            <a:r>
              <a:rPr lang="es-ES" sz="2800" dirty="0" smtClean="0"/>
              <a:t> (magenta), </a:t>
            </a:r>
            <a:r>
              <a:rPr lang="es-ES" sz="2800" dirty="0" err="1" smtClean="0"/>
              <a:t>due</a:t>
            </a:r>
            <a:r>
              <a:rPr lang="es-ES" sz="2800" dirty="0" smtClean="0"/>
              <a:t> </a:t>
            </a:r>
            <a:r>
              <a:rPr lang="es-ES" sz="2800" dirty="0" err="1" smtClean="0"/>
              <a:t>to</a:t>
            </a:r>
            <a:r>
              <a:rPr lang="es-ES" sz="2800" dirty="0" smtClean="0"/>
              <a:t>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higher</a:t>
            </a:r>
            <a:r>
              <a:rPr lang="es-ES" sz="2800" dirty="0" smtClean="0"/>
              <a:t> </a:t>
            </a:r>
            <a:r>
              <a:rPr lang="es-ES" sz="2800" dirty="0" err="1" smtClean="0"/>
              <a:t>concentration</a:t>
            </a:r>
            <a:r>
              <a:rPr lang="es-ES" sz="2800" dirty="0" smtClean="0"/>
              <a:t> of </a:t>
            </a:r>
            <a:r>
              <a:rPr lang="es-ES" sz="2800" dirty="0" err="1" smtClean="0"/>
              <a:t>particles</a:t>
            </a:r>
            <a:r>
              <a:rPr lang="es-ES" sz="2800" dirty="0" smtClean="0"/>
              <a:t>.</a:t>
            </a:r>
          </a:p>
          <a:p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5514656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70783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VSF(124°) – Station 1, Cast 6</a:t>
            </a:r>
            <a:endParaRPr lang="en-US" dirty="0"/>
          </a:p>
        </p:txBody>
      </p:sp>
      <p:pic>
        <p:nvPicPr>
          <p:cNvPr id="6" name="Content Placeholder 5" descr="BB9st1c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46" r="-18146"/>
          <a:stretch>
            <a:fillRect/>
          </a:stretch>
        </p:blipFill>
        <p:spPr/>
      </p:pic>
      <p:sp>
        <p:nvSpPr>
          <p:cNvPr id="8" name="TextBox 7"/>
          <p:cNvSpPr txBox="1"/>
          <p:nvPr/>
        </p:nvSpPr>
        <p:spPr>
          <a:xfrm>
            <a:off x="3139870" y="5777917"/>
            <a:ext cx="58890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WRONG!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179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B9st1c6right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46" r="-1814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30581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VSF(124°) - Station 1, Cast 2</a:t>
            </a:r>
            <a:endParaRPr lang="en-US" dirty="0"/>
          </a:p>
        </p:txBody>
      </p:sp>
      <p:pic>
        <p:nvPicPr>
          <p:cNvPr id="6" name="Content Placeholder 5" descr="BB9st1c6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46" r="-18146"/>
          <a:stretch>
            <a:fillRect/>
          </a:stretch>
        </p:blipFill>
        <p:spPr/>
      </p:pic>
      <p:sp>
        <p:nvSpPr>
          <p:cNvPr id="7" name="TextBox 6"/>
          <p:cNvSpPr txBox="1"/>
          <p:nvPr/>
        </p:nvSpPr>
        <p:spPr>
          <a:xfrm>
            <a:off x="3139870" y="5777917"/>
            <a:ext cx="58890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WRONG!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592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2070</TotalTime>
  <Words>152</Words>
  <Application>Microsoft Macintosh PowerPoint</Application>
  <PresentationFormat>On-screen Show (4:3)</PresentationFormat>
  <Paragraphs>16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BB9/ECOVSF</vt:lpstr>
      <vt:lpstr>PowerPoint Presentation</vt:lpstr>
      <vt:lpstr>PowerPoint Presentation</vt:lpstr>
      <vt:lpstr>PowerPoint Presentation</vt:lpstr>
      <vt:lpstr>ECO VSF – Wednesday 072413 Example: Cast 79. Station 2</vt:lpstr>
      <vt:lpstr>Comparison of the bb coefficient for the different casts.</vt:lpstr>
      <vt:lpstr>VSF(124°) – Station 1, Cast 6</vt:lpstr>
      <vt:lpstr>PowerPoint Presentation</vt:lpstr>
      <vt:lpstr>VSF(124°) - Station 1, Cast 2</vt:lpstr>
      <vt:lpstr>VSF(124°) - Station 1, Cast 2</vt:lpstr>
      <vt:lpstr>BB9-ECOVSF Closure Cruise 1 – Station 1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BB9</dc:title>
  <dc:creator>Javier Concha</dc:creator>
  <cp:lastModifiedBy>Javier Concha</cp:lastModifiedBy>
  <cp:revision>10</cp:revision>
  <dcterms:created xsi:type="dcterms:W3CDTF">2013-07-25T04:09:31Z</dcterms:created>
  <dcterms:modified xsi:type="dcterms:W3CDTF">2013-07-26T14:52:01Z</dcterms:modified>
</cp:coreProperties>
</file>