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68" r:id="rId5"/>
    <p:sldId id="265" r:id="rId6"/>
    <p:sldId id="264" r:id="rId7"/>
    <p:sldId id="257" r:id="rId8"/>
    <p:sldId id="260" r:id="rId9"/>
    <p:sldId id="258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1566-2A58-7D42-93A3-3FED4F17CB83}" type="datetimeFigureOut">
              <a:rPr lang="en-US" smtClean="0"/>
              <a:t>7/26/13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699CB-D72A-FE4A-BE2F-850D2AFF1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5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3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3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9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1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F391-58C4-C444-98BC-B8248A33EBDA}" type="datetimeFigureOut">
              <a:rPr lang="en-US" smtClean="0"/>
              <a:t>7/26/13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1E2E-63F7-1C4B-ADCC-460E013CA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9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BB9/ECOVSF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6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VSF(124°) - Station 1, Cast 2</a:t>
            </a:r>
            <a:endParaRPr lang="en-US" dirty="0"/>
          </a:p>
        </p:txBody>
      </p:sp>
      <p:pic>
        <p:nvPicPr>
          <p:cNvPr id="4" name="Content Placeholder 3" descr="BB9st1c2righ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431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BB9-ECOVSF Closure</a:t>
            </a:r>
            <a:br>
              <a:rPr lang="en-US" dirty="0" smtClean="0"/>
            </a:br>
            <a:r>
              <a:rPr lang="en-US" dirty="0" smtClean="0"/>
              <a:t>Cruise 1 – Station 1</a:t>
            </a:r>
            <a:endParaRPr lang="en-US" dirty="0"/>
          </a:p>
        </p:txBody>
      </p:sp>
      <p:pic>
        <p:nvPicPr>
          <p:cNvPr id="10" name="Content Placeholder 9" descr="ECOBB9Closur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t="2841" r="8696" b="4343"/>
          <a:stretch/>
        </p:blipFill>
        <p:spPr>
          <a:xfrm>
            <a:off x="223279" y="1479412"/>
            <a:ext cx="8598806" cy="5378588"/>
          </a:xfrm>
        </p:spPr>
      </p:pic>
    </p:spTree>
    <p:extLst>
      <p:ext uri="{BB962C8B-B14F-4D97-AF65-F5344CB8AC3E}">
        <p14:creationId xmlns:p14="http://schemas.microsoft.com/office/powerpoint/2010/main" val="9612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3" y="1276785"/>
            <a:ext cx="4000000" cy="394285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35" y="1276784"/>
            <a:ext cx="4000000" cy="40000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013781" y="438151"/>
            <a:ext cx="3187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Second Day Station 1 – Cast 076</a:t>
            </a:r>
          </a:p>
          <a:p>
            <a:pPr algn="ctr"/>
            <a:r>
              <a:rPr lang="en-US" dirty="0" smtClean="0"/>
              <a:t>Dark Measurements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244633" y="438150"/>
            <a:ext cx="3187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Second Day Station 2 – Cast 079</a:t>
            </a:r>
          </a:p>
          <a:p>
            <a:pPr algn="ctr"/>
            <a:r>
              <a:rPr lang="en-US" dirty="0" smtClean="0"/>
              <a:t>Dark Measurements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56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0" y="1167022"/>
            <a:ext cx="4000000" cy="394285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153" y="1167021"/>
            <a:ext cx="4000000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75" y="1321821"/>
            <a:ext cx="4000000" cy="4000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1321822"/>
            <a:ext cx="4000000" cy="3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7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-243408"/>
            <a:ext cx="7772400" cy="1470025"/>
          </a:xfrm>
        </p:spPr>
        <p:txBody>
          <a:bodyPr/>
          <a:lstStyle/>
          <a:p>
            <a:r>
              <a:rPr lang="es-ES" dirty="0" smtClean="0"/>
              <a:t>ECO VSF – </a:t>
            </a:r>
            <a:r>
              <a:rPr lang="es-ES" dirty="0" err="1" smtClean="0"/>
              <a:t>Wednesday</a:t>
            </a:r>
            <a:r>
              <a:rPr lang="es-ES" dirty="0" smtClean="0"/>
              <a:t> 072413</a:t>
            </a:r>
            <a:br>
              <a:rPr lang="es-ES" dirty="0" smtClean="0"/>
            </a:br>
            <a:r>
              <a:rPr lang="es-ES" sz="2400" dirty="0" err="1" smtClean="0"/>
              <a:t>Example</a:t>
            </a:r>
            <a:r>
              <a:rPr lang="es-ES" sz="2400" dirty="0" smtClean="0"/>
              <a:t>: </a:t>
            </a:r>
            <a:r>
              <a:rPr lang="es-ES" sz="2400" dirty="0" err="1" smtClean="0"/>
              <a:t>Cast</a:t>
            </a:r>
            <a:r>
              <a:rPr lang="es-ES" sz="2400" dirty="0" smtClean="0"/>
              <a:t> 79. </a:t>
            </a:r>
            <a:r>
              <a:rPr lang="es-ES" sz="2400" dirty="0" err="1" smtClean="0"/>
              <a:t>Station</a:t>
            </a:r>
            <a:r>
              <a:rPr lang="es-ES" sz="2400" dirty="0" smtClean="0"/>
              <a:t> 2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139952" y="4293096"/>
            <a:ext cx="5004048" cy="2184648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upcast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noisy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downcast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Tx/>
              <a:buChar char="-"/>
            </a:pP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4-8 m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depth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backscattering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coefficient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change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particle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composition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concentration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Probably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presence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a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thin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layer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(compare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fluorescence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measurements</a:t>
            </a:r>
            <a:r>
              <a:rPr lang="es-E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s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995936" cy="318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391723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4077072"/>
            <a:ext cx="3596141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324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Comparison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b</a:t>
            </a:r>
            <a:r>
              <a:rPr lang="es-ES" baseline="-25000" dirty="0" err="1" smtClean="0"/>
              <a:t>b</a:t>
            </a:r>
            <a:r>
              <a:rPr lang="es-ES" dirty="0" smtClean="0"/>
              <a:t> </a:t>
            </a:r>
            <a:r>
              <a:rPr lang="es-ES" dirty="0" err="1" smtClean="0"/>
              <a:t>coefficient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casts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48064" y="1772816"/>
            <a:ext cx="3707904" cy="4525963"/>
          </a:xfrm>
        </p:spPr>
        <p:txBody>
          <a:bodyPr/>
          <a:lstStyle/>
          <a:p>
            <a:pPr algn="just"/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river</a:t>
            </a:r>
            <a:r>
              <a:rPr lang="es-ES" sz="2800" dirty="0" smtClean="0"/>
              <a:t> </a:t>
            </a:r>
            <a:r>
              <a:rPr lang="es-ES" sz="2800" dirty="0" err="1" smtClean="0"/>
              <a:t>station</a:t>
            </a:r>
            <a:r>
              <a:rPr lang="es-ES" sz="2800" dirty="0" smtClean="0"/>
              <a:t> (</a:t>
            </a:r>
            <a:r>
              <a:rPr lang="es-ES" sz="2800" dirty="0" err="1" smtClean="0"/>
              <a:t>blue</a:t>
            </a:r>
            <a:r>
              <a:rPr lang="es-ES" sz="2800" dirty="0" smtClean="0"/>
              <a:t> &amp; red), </a:t>
            </a:r>
            <a:r>
              <a:rPr lang="es-ES" sz="2800" dirty="0" err="1" smtClean="0"/>
              <a:t>b</a:t>
            </a:r>
            <a:r>
              <a:rPr lang="es-ES" sz="2800" baseline="-25000" dirty="0" err="1" smtClean="0"/>
              <a:t>b</a:t>
            </a:r>
            <a:r>
              <a:rPr lang="es-ES" sz="2800" dirty="0" smtClean="0"/>
              <a:t> </a:t>
            </a:r>
            <a:r>
              <a:rPr lang="es-ES" sz="2800" dirty="0" err="1" smtClean="0"/>
              <a:t>values</a:t>
            </a:r>
            <a:r>
              <a:rPr lang="es-ES" sz="2800" dirty="0" smtClean="0"/>
              <a:t> </a:t>
            </a:r>
            <a:r>
              <a:rPr lang="es-ES" sz="2800" dirty="0" err="1" smtClean="0"/>
              <a:t>higher</a:t>
            </a:r>
            <a:r>
              <a:rPr lang="es-ES" sz="2800" dirty="0" smtClean="0"/>
              <a:t> </a:t>
            </a:r>
            <a:r>
              <a:rPr lang="es-ES" sz="2800" dirty="0" err="1" smtClean="0"/>
              <a:t>than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ocean</a:t>
            </a:r>
            <a:r>
              <a:rPr lang="es-ES" sz="2800" dirty="0" smtClean="0"/>
              <a:t> </a:t>
            </a:r>
            <a:r>
              <a:rPr lang="es-ES" sz="2800" dirty="0" err="1" smtClean="0"/>
              <a:t>station</a:t>
            </a:r>
            <a:r>
              <a:rPr lang="es-ES" sz="2800" dirty="0" smtClean="0"/>
              <a:t> (magenta), </a:t>
            </a:r>
            <a:r>
              <a:rPr lang="es-ES" sz="2800" dirty="0" err="1" smtClean="0"/>
              <a:t>due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higher</a:t>
            </a:r>
            <a:r>
              <a:rPr lang="es-ES" sz="2800" dirty="0" smtClean="0"/>
              <a:t> </a:t>
            </a:r>
            <a:r>
              <a:rPr lang="es-ES" sz="2800" dirty="0" err="1" smtClean="0"/>
              <a:t>concentration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particles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551465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078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VSF(124°) – Station 1, Cast 6</a:t>
            </a:r>
            <a:endParaRPr lang="en-US" dirty="0"/>
          </a:p>
        </p:txBody>
      </p:sp>
      <p:pic>
        <p:nvPicPr>
          <p:cNvPr id="6" name="Content Placeholder 5" descr="BB9st1c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  <p:sp>
        <p:nvSpPr>
          <p:cNvPr id="8" name="TextBox 7"/>
          <p:cNvSpPr txBox="1"/>
          <p:nvPr/>
        </p:nvSpPr>
        <p:spPr>
          <a:xfrm>
            <a:off x="3139870" y="5777917"/>
            <a:ext cx="5889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WRONG!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7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B9st1c6righ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058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VSF(124°) - Station 1, Cast 2</a:t>
            </a:r>
            <a:endParaRPr lang="en-US" dirty="0"/>
          </a:p>
        </p:txBody>
      </p:sp>
      <p:pic>
        <p:nvPicPr>
          <p:cNvPr id="6" name="Content Placeholder 5" descr="BB9st1c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6" r="-18146"/>
          <a:stretch>
            <a:fillRect/>
          </a:stretch>
        </p:blipFill>
        <p:spPr/>
      </p:pic>
      <p:sp>
        <p:nvSpPr>
          <p:cNvPr id="7" name="TextBox 6"/>
          <p:cNvSpPr txBox="1"/>
          <p:nvPr/>
        </p:nvSpPr>
        <p:spPr>
          <a:xfrm>
            <a:off x="3139870" y="5777917"/>
            <a:ext cx="5889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WRONG!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92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152</Words>
  <Application>Microsoft Macintosh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BB9/ECOVSF</vt:lpstr>
      <vt:lpstr>PowerPoint Presentation</vt:lpstr>
      <vt:lpstr>PowerPoint Presentation</vt:lpstr>
      <vt:lpstr>PowerPoint Presentation</vt:lpstr>
      <vt:lpstr>ECO VSF – Wednesday 072413 Example: Cast 79. Station 2</vt:lpstr>
      <vt:lpstr>Comparison of the bb coefficient for the different casts.</vt:lpstr>
      <vt:lpstr>VSF(124°) – Station 1, Cast 6</vt:lpstr>
      <vt:lpstr>PowerPoint Presentation</vt:lpstr>
      <vt:lpstr>VSF(124°) - Station 1, Cast 2</vt:lpstr>
      <vt:lpstr>VSF(124°) - Station 1, Cast 2</vt:lpstr>
      <vt:lpstr>BB9-ECOVSF Closure Cruise 1 – Station 1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BB9</dc:title>
  <dc:creator>Javier Concha</dc:creator>
  <cp:lastModifiedBy>Javier Concha</cp:lastModifiedBy>
  <cp:revision>10</cp:revision>
  <dcterms:created xsi:type="dcterms:W3CDTF">2013-07-25T04:09:31Z</dcterms:created>
  <dcterms:modified xsi:type="dcterms:W3CDTF">2013-07-26T14:52:01Z</dcterms:modified>
</cp:coreProperties>
</file>