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64" r:id="rId3"/>
    <p:sldId id="263" r:id="rId4"/>
    <p:sldId id="265" r:id="rId5"/>
    <p:sldId id="257" r:id="rId6"/>
    <p:sldId id="261" r:id="rId7"/>
    <p:sldId id="260" r:id="rId8"/>
    <p:sldId id="262" r:id="rId9"/>
    <p:sldId id="25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0747" autoAdjust="0"/>
    <p:restoredTop sz="94660"/>
  </p:normalViewPr>
  <p:slideViewPr>
    <p:cSldViewPr snapToGrid="0" snapToObjects="1" showGuides="1">
      <p:cViewPr varScale="1">
        <p:scale>
          <a:sx n="105" d="100"/>
          <a:sy n="105" d="100"/>
        </p:scale>
        <p:origin x="-736" y="-96"/>
      </p:cViewPr>
      <p:guideLst>
        <p:guide orient="horz" pos="2160"/>
        <p:guide pos="24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34448-0716-BB47-92C0-3DE396EF1610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CA3E0-2816-CB46-BE7B-B59F9EE69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higher magnitude of 600, makes sense….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CA3E0-2816-CB46-BE7B-B59F9EE6998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higher magnitude of 600, makes sense….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CA3E0-2816-CB46-BE7B-B59F9EE699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Chl</a:t>
            </a:r>
            <a:r>
              <a:rPr lang="en-US" dirty="0" smtClean="0"/>
              <a:t> </a:t>
            </a:r>
            <a:r>
              <a:rPr lang="en-US" dirty="0" err="1" smtClean="0"/>
              <a:t>fluor</a:t>
            </a:r>
            <a:r>
              <a:rPr lang="en-US" dirty="0" smtClean="0"/>
              <a:t> </a:t>
            </a:r>
            <a:r>
              <a:rPr lang="en-US" dirty="0" err="1" smtClean="0"/>
              <a:t>cals</a:t>
            </a:r>
            <a:r>
              <a:rPr lang="en-US" dirty="0" smtClean="0"/>
              <a:t>??</a:t>
            </a:r>
          </a:p>
          <a:p>
            <a:r>
              <a:rPr lang="en-US" dirty="0" smtClean="0"/>
              <a:t>A* to use?</a:t>
            </a:r>
          </a:p>
          <a:p>
            <a:r>
              <a:rPr lang="en-US" dirty="0" smtClean="0"/>
              <a:t>600 </a:t>
            </a:r>
            <a:r>
              <a:rPr lang="en-US" dirty="0" err="1" smtClean="0"/>
              <a:t>vs</a:t>
            </a:r>
            <a:r>
              <a:rPr lang="en-US" dirty="0" smtClean="0"/>
              <a:t> 650?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CA3E0-2816-CB46-BE7B-B59F9EE6998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D739-4CAE-E74B-8021-F07D195D1563}" type="datetimeFigureOut">
              <a:rPr lang="en-US" smtClean="0"/>
              <a:pPr/>
              <a:t>7/26/13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1BC1E-2243-3D4D-835C-4C8FF98DBC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neHeig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76" y="533400"/>
            <a:ext cx="4236558" cy="63372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-44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Chlorophyll Profiles from a(676)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0668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a(676,z) </a:t>
            </a:r>
            <a:r>
              <a:rPr lang="en-US" dirty="0" smtClean="0"/>
              <a:t>= </a:t>
            </a:r>
            <a:r>
              <a:rPr lang="en-US" dirty="0" err="1" smtClean="0"/>
              <a:t>chl(z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518" y="12954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*(676)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52600" y="1066800"/>
            <a:ext cx="1676400" cy="597932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lLineHeightWithDepth.png"/>
          <p:cNvPicPr>
            <a:picLocks noChangeAspect="1"/>
          </p:cNvPicPr>
          <p:nvPr/>
        </p:nvPicPr>
        <p:blipFill>
          <a:blip r:embed="rId2"/>
          <a:srcRect r="24268"/>
          <a:stretch>
            <a:fillRect/>
          </a:stretch>
        </p:blipFill>
        <p:spPr>
          <a:xfrm>
            <a:off x="99608" y="0"/>
            <a:ext cx="8952560" cy="68096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neHeigh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76" y="533400"/>
            <a:ext cx="4236558" cy="63372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-44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Chlorophyll Profiles from a(676)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0668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a(676,z) </a:t>
            </a:r>
            <a:r>
              <a:rPr lang="en-US" dirty="0" smtClean="0"/>
              <a:t>= </a:t>
            </a:r>
            <a:r>
              <a:rPr lang="en-US" dirty="0" err="1" smtClean="0"/>
              <a:t>chl(z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518" y="12954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*(676)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52600" y="1066800"/>
            <a:ext cx="1676400" cy="597932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10800000">
            <a:off x="2679701" y="5575300"/>
            <a:ext cx="990601" cy="609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818606" y="5448300"/>
            <a:ext cx="990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neHeigh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76" y="533400"/>
            <a:ext cx="4236558" cy="633723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648200" y="228600"/>
            <a:ext cx="3887689" cy="6883265"/>
            <a:chOff x="150911" y="-152400"/>
            <a:chExt cx="3887689" cy="7188065"/>
          </a:xfrm>
        </p:grpSpPr>
        <p:pic>
          <p:nvPicPr>
            <p:cNvPr id="3" name="Picture 2" descr="BaseLineComparison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4800" y="-152400"/>
              <a:ext cx="3733800" cy="7188065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066800" y="6388170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Line Height, a(676)  (m</a:t>
              </a:r>
              <a:r>
                <a:rPr lang="en-US" sz="1400" baseline="30000" dirty="0" smtClean="0"/>
                <a:t>-1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-876300" y="2932212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Depth (</a:t>
              </a:r>
              <a:r>
                <a:rPr lang="en-US" sz="1400" dirty="0" err="1" smtClean="0"/>
                <a:t>m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04800" y="-44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Chlorophyll Profiles from a(676)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0668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a(676,z) </a:t>
            </a:r>
            <a:r>
              <a:rPr lang="en-US" dirty="0" smtClean="0"/>
              <a:t>= </a:t>
            </a:r>
            <a:r>
              <a:rPr lang="en-US" dirty="0" err="1" smtClean="0"/>
              <a:t>chl(z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518" y="12954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*(676)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95518" y="1066800"/>
            <a:ext cx="1633482" cy="597932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ineHeigh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76" y="533400"/>
            <a:ext cx="4236558" cy="633723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648200" y="228600"/>
            <a:ext cx="3887689" cy="6883265"/>
            <a:chOff x="150911" y="-152400"/>
            <a:chExt cx="3887689" cy="7188065"/>
          </a:xfrm>
        </p:grpSpPr>
        <p:pic>
          <p:nvPicPr>
            <p:cNvPr id="3" name="Picture 2" descr="BaseLineComparison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4800" y="-152400"/>
              <a:ext cx="3733800" cy="7188065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066800" y="6388170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Line Height, a(676)  (m</a:t>
              </a:r>
              <a:r>
                <a:rPr lang="en-US" sz="1400" baseline="30000" dirty="0" smtClean="0"/>
                <a:t>-1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-876300" y="2932212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Depth (</a:t>
              </a:r>
              <a:r>
                <a:rPr lang="en-US" sz="1400" dirty="0" err="1" smtClean="0"/>
                <a:t>m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04800" y="-446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Chlorophyll Profiles from a(676)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10668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a(676,z) </a:t>
            </a:r>
            <a:r>
              <a:rPr lang="en-US" dirty="0" smtClean="0"/>
              <a:t>= </a:t>
            </a:r>
            <a:r>
              <a:rPr lang="en-US" dirty="0" err="1" smtClean="0"/>
              <a:t>chl(z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5518" y="12954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*(676)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95518" y="1066800"/>
            <a:ext cx="1633482" cy="597932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2679701" y="5575300"/>
            <a:ext cx="990601" cy="609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818606" y="5448300"/>
            <a:ext cx="990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ROFILES_FINAL_1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124" y="0"/>
            <a:ext cx="6127751" cy="6858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338210" y="838200"/>
            <a:ext cx="1633482" cy="597932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55767" y="8382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a(676,z) </a:t>
            </a:r>
            <a:r>
              <a:rPr lang="en-US" dirty="0" smtClean="0"/>
              <a:t>= </a:t>
            </a:r>
            <a:r>
              <a:rPr lang="en-US" dirty="0" err="1" smtClean="0"/>
              <a:t>chl(z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98685" y="10668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*(676)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FILES_FINAL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125" y="0"/>
            <a:ext cx="6127750" cy="6858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88383" y="1868287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a*(676)</a:t>
            </a:r>
            <a:r>
              <a:rPr lang="en-US" baseline="-25000" dirty="0" smtClean="0"/>
              <a:t>cal’d</a:t>
            </a:r>
            <a:r>
              <a:rPr lang="en-US" dirty="0" smtClean="0"/>
              <a:t> = 0.022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05165" y="838200"/>
            <a:ext cx="1858454" cy="597932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55767" y="8382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a(676,z) </a:t>
            </a:r>
            <a:r>
              <a:rPr lang="en-US" dirty="0" smtClean="0"/>
              <a:t>= </a:t>
            </a:r>
            <a:r>
              <a:rPr lang="en-US" dirty="0" err="1" smtClean="0"/>
              <a:t>chl(z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98685" y="1066800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*(676)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FILES_FINAL_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125" y="0"/>
            <a:ext cx="612775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1647" y="3059668"/>
            <a:ext cx="2471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a*(676)</a:t>
            </a:r>
            <a:r>
              <a:rPr lang="en-US" baseline="-25000" dirty="0" smtClean="0"/>
              <a:t>lit</a:t>
            </a:r>
            <a:r>
              <a:rPr lang="en-US" dirty="0" smtClean="0"/>
              <a:t> = 0.014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FILES_FINAL_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074" y="-1"/>
            <a:ext cx="6927851" cy="68580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800600" y="304800"/>
            <a:ext cx="38100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FILES_FINAL_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074" y="-1"/>
            <a:ext cx="6927851" cy="6858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209</Words>
  <Application>Microsoft Macintosh PowerPoint</Application>
  <PresentationFormat>On-screen Show (4:3)</PresentationFormat>
  <Paragraphs>30</Paragraphs>
  <Slides>10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OSU/COAS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S.M. McKibben</dc:creator>
  <cp:lastModifiedBy>S.M. McKibben</cp:lastModifiedBy>
  <cp:revision>15</cp:revision>
  <dcterms:created xsi:type="dcterms:W3CDTF">2013-07-26T14:50:10Z</dcterms:created>
  <dcterms:modified xsi:type="dcterms:W3CDTF">2013-07-26T15:03:50Z</dcterms:modified>
</cp:coreProperties>
</file>