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Default Extension="emf" ContentType="image/x-emf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92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923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9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593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015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871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849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276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510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76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656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BCE5-0170-9548-93BA-CC7E3DAD262F}" type="datetimeFigureOut">
              <a:rPr lang="en-US" smtClean="0"/>
              <a:pPr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F191-209B-1E4F-8E65-04C830C78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70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799" y="0"/>
            <a:ext cx="5410201" cy="4057650"/>
          </a:xfrm>
          <a:prstGeom prst="rect">
            <a:avLst/>
          </a:prstGeom>
        </p:spPr>
      </p:pic>
      <p:pic>
        <p:nvPicPr>
          <p:cNvPr id="7" name="Picture 6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648493" y="2318546"/>
            <a:ext cx="5187947" cy="3890961"/>
          </a:xfrm>
          <a:prstGeom prst="rect">
            <a:avLst/>
          </a:prstGeom>
        </p:spPr>
      </p:pic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287" y="4068365"/>
            <a:ext cx="3617913" cy="2713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015" y="398621"/>
            <a:ext cx="365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</a:t>
            </a:r>
            <a:r>
              <a:rPr lang="en-US" sz="3600" baseline="-25000" dirty="0" smtClean="0"/>
              <a:t>d</a:t>
            </a:r>
            <a:r>
              <a:rPr lang="en-US" sz="3600" dirty="0" smtClean="0"/>
              <a:t> </a:t>
            </a:r>
            <a:r>
              <a:rPr lang="en-US" sz="3600" dirty="0" smtClean="0"/>
              <a:t>Comparison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960" y="-211010"/>
            <a:ext cx="7772400" cy="1470025"/>
          </a:xfrm>
        </p:spPr>
        <p:txBody>
          <a:bodyPr/>
          <a:lstStyle/>
          <a:p>
            <a:r>
              <a:rPr lang="en-US" dirty="0" smtClean="0"/>
              <a:t>PRO and SAS Ed Measurements </a:t>
            </a:r>
            <a:endParaRPr lang="en-US" dirty="0"/>
          </a:p>
        </p:txBody>
      </p:sp>
      <p:pic>
        <p:nvPicPr>
          <p:cNvPr id="4" name="Picture 3" descr="Field_EDrati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6577" y="1046799"/>
            <a:ext cx="85344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960" y="5528737"/>
            <a:ext cx="770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 values were different for SAS and PRO radiometers</a:t>
            </a:r>
          </a:p>
          <a:p>
            <a:endParaRPr lang="en-US" dirty="0"/>
          </a:p>
          <a:p>
            <a:r>
              <a:rPr lang="en-US" dirty="0" smtClean="0"/>
              <a:t>Examination of one set of data (Cruise 1 Station 1) show that there is a consistent difference between the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847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2960" y="-21101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PRO and SAS Ed Measurements </a:t>
            </a:r>
            <a:endParaRPr lang="en-US" dirty="0"/>
          </a:p>
        </p:txBody>
      </p:sp>
      <p:pic>
        <p:nvPicPr>
          <p:cNvPr id="6" name="Picture 5" descr="Lamp_com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218" y="922279"/>
            <a:ext cx="8534400" cy="438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737" y="5345367"/>
            <a:ext cx="8067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measured irradiance of a lamp in the lab with both sensors (SAS and PRO)</a:t>
            </a:r>
          </a:p>
          <a:p>
            <a:endParaRPr lang="en-US" dirty="0"/>
          </a:p>
          <a:p>
            <a:r>
              <a:rPr lang="en-US" dirty="0" smtClean="0"/>
              <a:t>There is a consistent difference between the irradiance curves returned by each instrument (max </a:t>
            </a:r>
            <a:r>
              <a:rPr lang="en-US" dirty="0" err="1" smtClean="0"/>
              <a:t>std</a:t>
            </a:r>
            <a:r>
              <a:rPr lang="en-US" dirty="0" smtClean="0"/>
              <a:t> 0.008 for both sensors, thus the difference is not explained by the uncertainty of the instrument).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500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mpRati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063" y="3362070"/>
            <a:ext cx="6227354" cy="3197079"/>
          </a:xfrm>
          <a:prstGeom prst="rect">
            <a:avLst/>
          </a:prstGeom>
        </p:spPr>
      </p:pic>
      <p:pic>
        <p:nvPicPr>
          <p:cNvPr id="5" name="Picture 4" descr="Field_EDrati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79648" y="136973"/>
            <a:ext cx="5852679" cy="3004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369" y="199821"/>
            <a:ext cx="1080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Field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135513" y="3402990"/>
            <a:ext cx="842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Lab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11284" y="1083334"/>
            <a:ext cx="2768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is higher for the field measurements (includes other factors: reflection off boat, water on sensor face)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3964" y="4336309"/>
            <a:ext cx="2768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difference between sensors is </a:t>
            </a:r>
            <a:r>
              <a:rPr lang="en-US" sz="2400" i="1" dirty="0" smtClean="0"/>
              <a:t>real</a:t>
            </a:r>
            <a:r>
              <a:rPr lang="en-US" dirty="0" smtClean="0"/>
              <a:t> and </a:t>
            </a:r>
            <a:r>
              <a:rPr lang="en-US" sz="2400" i="1" dirty="0" smtClean="0"/>
              <a:t>significant, </a:t>
            </a:r>
            <a:r>
              <a:rPr lang="en-US" dirty="0" smtClean="0"/>
              <a:t>Pro irradiance is 10% higher than SAS irradiance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66156" y="485632"/>
            <a:ext cx="1157980" cy="1618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51382" y="3760537"/>
            <a:ext cx="946307" cy="1369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945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137</Words>
  <Application>Microsoft Macintosh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PRO and SAS Ed Measurements 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and SAS Ed Measurements </dc:title>
  <dc:creator>Thomas Leeuw</dc:creator>
  <cp:lastModifiedBy>S.M. McKibben</cp:lastModifiedBy>
  <cp:revision>3</cp:revision>
  <dcterms:created xsi:type="dcterms:W3CDTF">2013-07-26T05:24:09Z</dcterms:created>
  <dcterms:modified xsi:type="dcterms:W3CDTF">2013-07-26T05:24:51Z</dcterms:modified>
</cp:coreProperties>
</file>