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1" r:id="rId3"/>
    <p:sldId id="262" r:id="rId4"/>
    <p:sldId id="263" r:id="rId5"/>
    <p:sldId id="264" r:id="rId6"/>
    <p:sldId id="265" r:id="rId7"/>
    <p:sldId id="267" r:id="rId8"/>
    <p:sldId id="269" r:id="rId9"/>
    <p:sldId id="268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0E6A6EF-E163-4C51-9945-18D4C0E789DB}">
          <p14:sldIdLst>
            <p14:sldId id="266"/>
            <p14:sldId id="261"/>
            <p14:sldId id="262"/>
            <p14:sldId id="263"/>
            <p14:sldId id="264"/>
            <p14:sldId id="265"/>
            <p14:sldId id="267"/>
            <p14:sldId id="269"/>
            <p14:sldId id="268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85755" autoAdjust="0"/>
  </p:normalViewPr>
  <p:slideViewPr>
    <p:cSldViewPr>
      <p:cViewPr varScale="1">
        <p:scale>
          <a:sx n="60" d="100"/>
          <a:sy n="60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0FA2C-C7E6-4876-B308-5F883926326F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423DC-0F11-4CAB-9A74-C40F36BFE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50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423DC-0F11-4CAB-9A74-C40F36BFEB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10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423DC-0F11-4CAB-9A74-C40F36BFEB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10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423DC-0F11-4CAB-9A74-C40F36BFEB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1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423DC-0F11-4CAB-9A74-C40F36BFEB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10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423DC-0F11-4CAB-9A74-C40F36BFEB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1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8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0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6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9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6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3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4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7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8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3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4335-DD88-40E1-A6AB-FE7986F22DBC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1CFD-5499-467E-81BB-531E4FA6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Radiometry Updates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58582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9653215" cy="525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7166" y="147191"/>
            <a:ext cx="81896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Example E</a:t>
            </a:r>
            <a:r>
              <a:rPr lang="en-US" sz="3200" baseline="-25000" dirty="0" smtClean="0"/>
              <a:t>d</a:t>
            </a:r>
            <a:r>
              <a:rPr lang="en-US" sz="3200" dirty="0" smtClean="0"/>
              <a:t> profile for Wednesday (Cast 6):</a:t>
            </a:r>
          </a:p>
          <a:p>
            <a:pPr algn="ctr"/>
            <a:r>
              <a:rPr lang="en-US" sz="3200" dirty="0" smtClean="0"/>
              <a:t>Different colors represent different wavelengths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8295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638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Ed profile on Wednesday. Different colors represent different wavelengths.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115467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278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638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Lu profile on Wednesday. Different colors represent different wavelengths.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49" y="533400"/>
            <a:ext cx="8513876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61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71500"/>
            <a:ext cx="7467600" cy="56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WISP DAY 1, Wavelength (nm) v. Ed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05000" y="5484167"/>
            <a:ext cx="5791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Down-welling Irradiance, 0 to 2 Watts/m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·nm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6396333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 = “Open Ocean Stations”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99586" y="2738735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62800" y="1142999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1085" y="2754895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04441" y="4415135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99586" y="4415135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9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02" y="609600"/>
            <a:ext cx="7614043" cy="5710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WISP DAY 1, Wavelength (nm) v. Lu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91088" y="5715000"/>
            <a:ext cx="380211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0 to 0.01 Watts/m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·nm</a:t>
            </a:r>
            <a:r>
              <a:rPr lang="en-US" sz="2400" dirty="0"/>
              <a:t>·</a:t>
            </a:r>
            <a:r>
              <a:rPr lang="en-US" sz="2400" dirty="0" smtClean="0"/>
              <a:t>sr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430813" y="2895598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67599" y="1143000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4730" y="2895599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42471" y="4576465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7600" y="4576465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135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516" y="632539"/>
            <a:ext cx="7507084" cy="56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WISP DAY 1, Wavelength (nm) v. </a:t>
            </a:r>
            <a:r>
              <a:rPr lang="en-US" sz="4000" dirty="0" err="1" smtClean="0"/>
              <a:t>Ld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91088" y="5715000"/>
            <a:ext cx="380211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0 to 0.4 Watts/m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·nm</a:t>
            </a:r>
            <a:r>
              <a:rPr lang="en-US" sz="2400" dirty="0"/>
              <a:t>·</a:t>
            </a:r>
            <a:r>
              <a:rPr lang="en-US" sz="2400" dirty="0" smtClean="0"/>
              <a:t>sr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430813" y="2895598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67599" y="1143000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96255" y="2895599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6255" y="4576465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7600" y="4576465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39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7945" y="1017533"/>
            <a:ext cx="10731545" cy="525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WISP DAY 1, Wavelength (nm) v. MEDIAN Ed (Blue) </a:t>
            </a:r>
            <a:r>
              <a:rPr lang="en-US" sz="4000" dirty="0" err="1" smtClean="0"/>
              <a:t>Ld</a:t>
            </a:r>
            <a:r>
              <a:rPr lang="en-US" sz="4000" dirty="0" smtClean="0"/>
              <a:t> (Green)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274268" y="2971800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11054" y="1371600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6655" y="2971799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6654" y="4571999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11055" y="4572000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4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5097" y="999034"/>
            <a:ext cx="11014897" cy="539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WISP DAY 1, Wavelength (nm) v. MEDIAN Ed (Blue) Lu (Green)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274268" y="2971800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11054" y="1371600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6655" y="2971799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6654" y="4571999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11055" y="4572000"/>
            <a:ext cx="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7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795/740 Analysis…What Causes +750 Kick Up?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114709"/>
              </p:ext>
            </p:extLst>
          </p:nvPr>
        </p:nvGraphicFramePr>
        <p:xfrm>
          <a:off x="838200" y="1600202"/>
          <a:ext cx="76962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2660"/>
                <a:gridCol w="1978140"/>
                <a:gridCol w="2565400"/>
              </a:tblGrid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Characteristic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Minimum Ratio</a:t>
                      </a:r>
                      <a:r>
                        <a:rPr lang="en-US" sz="2000" baseline="0" dirty="0" smtClean="0"/>
                        <a:t> (least kick)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Maximum Ratio (most</a:t>
                      </a:r>
                      <a:r>
                        <a:rPr lang="en-US" sz="2000" baseline="0" dirty="0" smtClean="0"/>
                        <a:t> kick)</a:t>
                      </a:r>
                      <a:endParaRPr lang="en-US" sz="2000" dirty="0"/>
                    </a:p>
                  </a:txBody>
                  <a:tcPr anchor="ctr"/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</a:rPr>
                        <a:t>Rrs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-36.1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11.0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Lu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1.06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1.07</a:t>
                      </a:r>
                      <a:endParaRPr lang="en-US" sz="2000" dirty="0"/>
                    </a:p>
                  </a:txBody>
                  <a:tcPr anchor="ctr"/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Ld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0.87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0.90</a:t>
                      </a:r>
                      <a:endParaRPr lang="en-US" sz="2000" dirty="0"/>
                    </a:p>
                  </a:txBody>
                  <a:tcPr anchor="ctr"/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Ed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0.92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0.94</a:t>
                      </a:r>
                      <a:endParaRPr lang="en-US" sz="2000" dirty="0"/>
                    </a:p>
                  </a:txBody>
                  <a:tcPr anchor="ctr"/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Numerator  (Lu-0.028Ld)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-33.4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10.4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762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7690" y="685800"/>
            <a:ext cx="10744200" cy="609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9610" y="175419"/>
            <a:ext cx="848579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WISP/SAS/PRO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82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r>
              <a:rPr lang="en-US" dirty="0" smtClean="0"/>
              <a:t>Hyper-Pro Profiles…Still In Progress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Monday: No dark detector data files???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Wednesday: Cast 1/6 no </a:t>
            </a:r>
            <a:r>
              <a:rPr lang="en-US" sz="3600" smtClean="0"/>
              <a:t>dark file, </a:t>
            </a:r>
            <a:r>
              <a:rPr lang="en-US" sz="3600" dirty="0" smtClean="0"/>
              <a:t>rest of profiles ‘processed’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9179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210</Words>
  <Application>Microsoft Office PowerPoint</Application>
  <PresentationFormat>On-screen Show (4:3)</PresentationFormat>
  <Paragraphs>65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Radiometry Updates</vt:lpstr>
      <vt:lpstr>WISP DAY 1, Wavelength (nm) v. Ed</vt:lpstr>
      <vt:lpstr>WISP DAY 1, Wavelength (nm) v. Lu</vt:lpstr>
      <vt:lpstr>WISP DAY 1, Wavelength (nm) v. Ld</vt:lpstr>
      <vt:lpstr>WISP DAY 1, Wavelength (nm) v. MEDIAN Ed (Blue) Ld (Green)</vt:lpstr>
      <vt:lpstr>WISP DAY 1, Wavelength (nm) v. MEDIAN Ed (Blue) Lu (Green)</vt:lpstr>
      <vt:lpstr>795/740 Analysis…What Causes +750 Kick Up?</vt:lpstr>
      <vt:lpstr>WISP/SAS/PRO Comparison</vt:lpstr>
      <vt:lpstr>Hyper-Pro Profiles…Still In Progress  Monday: No dark detector data files???  Wednesday: Cast 1/6 no dark file, rest of profiles ‘processed’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</dc:creator>
  <cp:lastModifiedBy>Erin</cp:lastModifiedBy>
  <cp:revision>25</cp:revision>
  <dcterms:created xsi:type="dcterms:W3CDTF">2013-07-25T01:19:28Z</dcterms:created>
  <dcterms:modified xsi:type="dcterms:W3CDTF">2013-07-26T14:01:54Z</dcterms:modified>
</cp:coreProperties>
</file>