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2" r:id="rId4"/>
    <p:sldId id="263" r:id="rId5"/>
    <p:sldId id="264" r:id="rId6"/>
    <p:sldId id="265" r:id="rId7"/>
    <p:sldId id="267" r:id="rId8"/>
    <p:sldId id="269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E6A6EF-E163-4C51-9945-18D4C0E789DB}">
          <p14:sldIdLst>
            <p14:sldId id="266"/>
            <p14:sldId id="261"/>
            <p14:sldId id="262"/>
            <p14:sldId id="263"/>
            <p14:sldId id="264"/>
            <p14:sldId id="265"/>
            <p14:sldId id="267"/>
            <p14:sldId id="269"/>
            <p14:sldId id="268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85755" autoAdjust="0"/>
  </p:normalViewPr>
  <p:slideViewPr>
    <p:cSldViewPr>
      <p:cViewPr varScale="1">
        <p:scale>
          <a:sx n="60" d="100"/>
          <a:sy n="6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0FA2C-C7E6-4876-B308-5F883926326F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423DC-0F11-4CAB-9A74-C40F36BFE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23DC-0F11-4CAB-9A74-C40F36BFEB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23DC-0F11-4CAB-9A74-C40F36BFEB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23DC-0F11-4CAB-9A74-C40F36BFEB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23DC-0F11-4CAB-9A74-C40F36BFEB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23DC-0F11-4CAB-9A74-C40F36BFEB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8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0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6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9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3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8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3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4335-DD88-40E1-A6AB-FE7986F22DBC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CFD-5499-467E-81BB-531E4FA6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Radiometry Updates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8582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9653215" cy="525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7166" y="147191"/>
            <a:ext cx="8189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Example E</a:t>
            </a:r>
            <a:r>
              <a:rPr lang="en-US" sz="3200" baseline="-25000" dirty="0" smtClean="0"/>
              <a:t>d</a:t>
            </a:r>
            <a:r>
              <a:rPr lang="en-US" sz="3200" dirty="0" smtClean="0"/>
              <a:t> profile for Wednesday (Cast 6):</a:t>
            </a:r>
          </a:p>
          <a:p>
            <a:pPr algn="ctr"/>
            <a:r>
              <a:rPr lang="en-US" sz="3200" dirty="0" smtClean="0"/>
              <a:t>Different colors represent different wavelengths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29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Ed profile on Wednesday. Different colors represent different wavelengths.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11546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27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Lu profile on Wednesday. Different colors represent different wavelengths.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49" y="533400"/>
            <a:ext cx="8513876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61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1500"/>
            <a:ext cx="746760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WISP DAY 1, Wavelength (nm) v. Ed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5484167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Down-welling Irradiance, 0 to 2 Watts/m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·nm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6396333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 = “Open Ocean Stations”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586" y="273873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11429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1085" y="275489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4441" y="441513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9586" y="441513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9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02" y="609600"/>
            <a:ext cx="7614043" cy="571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WISP DAY 1, Wavelength (nm) v. Lu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1088" y="5715000"/>
            <a:ext cx="38021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0 to 0.01 Watts/m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·nm</a:t>
            </a:r>
            <a:r>
              <a:rPr lang="en-US" sz="2400" dirty="0"/>
              <a:t>·</a:t>
            </a:r>
            <a:r>
              <a:rPr lang="en-US" sz="2400" dirty="0" smtClean="0"/>
              <a:t>sr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30813" y="2895598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599" y="11430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730" y="28955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2471" y="457646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457646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3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16" y="632539"/>
            <a:ext cx="7507084" cy="56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WISP DAY 1, Wavelength (nm) v. </a:t>
            </a:r>
            <a:r>
              <a:rPr lang="en-US" sz="4000" dirty="0" err="1" smtClean="0"/>
              <a:t>Ld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1088" y="5715000"/>
            <a:ext cx="38021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0 to 0.4 Watts/m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·nm</a:t>
            </a:r>
            <a:r>
              <a:rPr lang="en-US" sz="2400" dirty="0"/>
              <a:t>·</a:t>
            </a:r>
            <a:r>
              <a:rPr lang="en-US" sz="2400" dirty="0" smtClean="0"/>
              <a:t>sr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30813" y="2895598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599" y="11430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6255" y="28955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6255" y="457646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4576465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7945" y="1017533"/>
            <a:ext cx="10731545" cy="525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WISP DAY 1, Wavelength (nm) v. MEDIAN Ed (Blue) </a:t>
            </a:r>
            <a:r>
              <a:rPr lang="en-US" sz="4000" dirty="0" err="1" smtClean="0"/>
              <a:t>Ld</a:t>
            </a:r>
            <a:r>
              <a:rPr lang="en-US" sz="4000" dirty="0" smtClean="0"/>
              <a:t> (Green)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74268" y="29718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11054" y="13716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6655" y="29717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6654" y="45719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11055" y="45720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4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5097" y="999034"/>
            <a:ext cx="11014897" cy="539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WISP DAY 1, Wavelength (nm) v. MEDIAN Ed (Blue) Lu (Green)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74268" y="29718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11054" y="13716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6655" y="29717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6654" y="4571999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11055" y="4572000"/>
            <a:ext cx="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7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795/740 Analysis…What Causes +750 Kick Up?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14709"/>
              </p:ext>
            </p:extLst>
          </p:nvPr>
        </p:nvGraphicFramePr>
        <p:xfrm>
          <a:off x="838200" y="1600202"/>
          <a:ext cx="7696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660"/>
                <a:gridCol w="1978140"/>
                <a:gridCol w="2565400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Characteristic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Minimum Ratio</a:t>
                      </a:r>
                      <a:r>
                        <a:rPr lang="en-US" sz="2000" baseline="0" dirty="0" smtClean="0"/>
                        <a:t> (least kick)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Maximum Ratio (most</a:t>
                      </a:r>
                      <a:r>
                        <a:rPr lang="en-US" sz="2000" baseline="0" dirty="0" smtClean="0"/>
                        <a:t> kick)</a:t>
                      </a:r>
                      <a:endParaRPr lang="en-US" sz="2000" dirty="0"/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</a:rPr>
                        <a:t>Rrs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-36.1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11.0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Lu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1.07</a:t>
                      </a:r>
                      <a:endParaRPr lang="en-US" sz="2000" dirty="0"/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0.90</a:t>
                      </a:r>
                      <a:endParaRPr lang="en-US" sz="2000" dirty="0"/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0.94</a:t>
                      </a:r>
                      <a:endParaRPr lang="en-US" sz="2000" dirty="0"/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Numerator  (Lu-0.028Ld)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-33.4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10.4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6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7690" y="685800"/>
            <a:ext cx="10744200" cy="609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9610" y="175419"/>
            <a:ext cx="848579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WISP/SAS/PRO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8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Hyper-Pro Profiles…Still In Progress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Monday: No dark detector data files???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Wednesday: Cast 1/6 no </a:t>
            </a:r>
            <a:r>
              <a:rPr lang="en-US" sz="3600" smtClean="0"/>
              <a:t>dark file, </a:t>
            </a:r>
            <a:r>
              <a:rPr lang="en-US" sz="3600" dirty="0" smtClean="0"/>
              <a:t>rest of profiles ‘processed’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917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210</Words>
  <Application>Microsoft Office PowerPoint</Application>
  <PresentationFormat>On-screen Show (4:3)</PresentationFormat>
  <Paragraphs>65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Radiometry Updates</vt:lpstr>
      <vt:lpstr>WISP DAY 1, Wavelength (nm) v. Ed</vt:lpstr>
      <vt:lpstr>WISP DAY 1, Wavelength (nm) v. Lu</vt:lpstr>
      <vt:lpstr>WISP DAY 1, Wavelength (nm) v. Ld</vt:lpstr>
      <vt:lpstr>WISP DAY 1, Wavelength (nm) v. MEDIAN Ed (Blue) Ld (Green)</vt:lpstr>
      <vt:lpstr>WISP DAY 1, Wavelength (nm) v. MEDIAN Ed (Blue) Lu (Green)</vt:lpstr>
      <vt:lpstr>795/740 Analysis…What Causes +750 Kick Up?</vt:lpstr>
      <vt:lpstr>WISP/SAS/PRO Comparison</vt:lpstr>
      <vt:lpstr>Hyper-Pro Profiles…Still In Progress  Monday: No dark detector data files???  Wednesday: Cast 1/6 no dark file, rest of profiles ‘processed’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Erin</cp:lastModifiedBy>
  <cp:revision>25</cp:revision>
  <dcterms:created xsi:type="dcterms:W3CDTF">2013-07-25T01:19:28Z</dcterms:created>
  <dcterms:modified xsi:type="dcterms:W3CDTF">2013-07-26T14:01:54Z</dcterms:modified>
</cp:coreProperties>
</file>