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937F-8DE6-4021-8B80-AC0A74ECAFC1}" type="datetimeFigureOut">
              <a:rPr lang="es-ES" smtClean="0"/>
              <a:t>29/07/2013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3E5C-A997-4742-AD3E-6C8EFEE73A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937F-8DE6-4021-8B80-AC0A74ECAFC1}" type="datetimeFigureOut">
              <a:rPr lang="es-ES" smtClean="0"/>
              <a:t>29/07/2013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3E5C-A997-4742-AD3E-6C8EFEE73A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937F-8DE6-4021-8B80-AC0A74ECAFC1}" type="datetimeFigureOut">
              <a:rPr lang="es-ES" smtClean="0"/>
              <a:t>29/07/2013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3E5C-A997-4742-AD3E-6C8EFEE73A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937F-8DE6-4021-8B80-AC0A74ECAFC1}" type="datetimeFigureOut">
              <a:rPr lang="es-ES" smtClean="0"/>
              <a:t>29/07/2013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3E5C-A997-4742-AD3E-6C8EFEE73A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937F-8DE6-4021-8B80-AC0A74ECAFC1}" type="datetimeFigureOut">
              <a:rPr lang="es-ES" smtClean="0"/>
              <a:t>29/07/2013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3E5C-A997-4742-AD3E-6C8EFEE73A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937F-8DE6-4021-8B80-AC0A74ECAFC1}" type="datetimeFigureOut">
              <a:rPr lang="es-ES" smtClean="0"/>
              <a:t>29/07/2013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3E5C-A997-4742-AD3E-6C8EFEE73A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937F-8DE6-4021-8B80-AC0A74ECAFC1}" type="datetimeFigureOut">
              <a:rPr lang="es-ES" smtClean="0"/>
              <a:t>29/07/2013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3E5C-A997-4742-AD3E-6C8EFEE73A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937F-8DE6-4021-8B80-AC0A74ECAFC1}" type="datetimeFigureOut">
              <a:rPr lang="es-ES" smtClean="0"/>
              <a:t>29/07/2013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3E5C-A997-4742-AD3E-6C8EFEE73A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937F-8DE6-4021-8B80-AC0A74ECAFC1}" type="datetimeFigureOut">
              <a:rPr lang="es-ES" smtClean="0"/>
              <a:t>29/07/2013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3E5C-A997-4742-AD3E-6C8EFEE73A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937F-8DE6-4021-8B80-AC0A74ECAFC1}" type="datetimeFigureOut">
              <a:rPr lang="es-ES" smtClean="0"/>
              <a:t>29/07/2013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3E5C-A997-4742-AD3E-6C8EFEE73A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937F-8DE6-4021-8B80-AC0A74ECAFC1}" type="datetimeFigureOut">
              <a:rPr lang="es-ES" smtClean="0"/>
              <a:t>29/07/2013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3E5C-A997-4742-AD3E-6C8EFEE73A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C937F-8DE6-4021-8B80-AC0A74ECAFC1}" type="datetimeFigureOut">
              <a:rPr lang="es-ES" smtClean="0"/>
              <a:t>29/07/2013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23E5C-A997-4742-AD3E-6C8EFEE73AE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684568" cy="727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-27384"/>
            <a:ext cx="7772400" cy="1470025"/>
          </a:xfrm>
        </p:spPr>
        <p:txBody>
          <a:bodyPr/>
          <a:lstStyle/>
          <a:p>
            <a:r>
              <a:rPr lang="es-ES" b="1" dirty="0" err="1" smtClean="0"/>
              <a:t>Backscattering</a:t>
            </a:r>
            <a:r>
              <a:rPr lang="es-ES" b="1" dirty="0" smtClean="0"/>
              <a:t> </a:t>
            </a:r>
            <a:r>
              <a:rPr lang="es-ES" b="1" dirty="0" err="1" smtClean="0"/>
              <a:t>sensors</a:t>
            </a: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2276872"/>
            <a:ext cx="6768752" cy="2520280"/>
          </a:xfrm>
        </p:spPr>
        <p:txBody>
          <a:bodyPr>
            <a:noAutofit/>
          </a:bodyPr>
          <a:lstStyle/>
          <a:p>
            <a:r>
              <a:rPr lang="es-E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BB9</a:t>
            </a:r>
          </a:p>
          <a:p>
            <a:r>
              <a:rPr lang="es-E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  <a:p>
            <a:r>
              <a:rPr lang="es-E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 VSF</a:t>
            </a:r>
            <a:endParaRPr lang="es-E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ECO VSF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4941168"/>
            <a:ext cx="3744416" cy="720079"/>
          </a:xfrm>
        </p:spPr>
        <p:txBody>
          <a:bodyPr/>
          <a:lstStyle/>
          <a:p>
            <a:pPr>
              <a:buNone/>
            </a:pPr>
            <a:r>
              <a:rPr lang="es-ES" dirty="0" err="1" smtClean="0"/>
              <a:t>Last</a:t>
            </a:r>
            <a:r>
              <a:rPr lang="es-ES" dirty="0" smtClean="0"/>
              <a:t> </a:t>
            </a:r>
            <a:r>
              <a:rPr lang="es-ES" dirty="0" err="1" smtClean="0"/>
              <a:t>week</a:t>
            </a:r>
            <a:r>
              <a:rPr lang="es-ES" dirty="0" smtClean="0"/>
              <a:t>…</a:t>
            </a:r>
            <a:endParaRPr lang="es-E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73415"/>
            <a:ext cx="4334269" cy="335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413156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4932040" y="5085184"/>
            <a:ext cx="3960440" cy="7200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checking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code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12776"/>
            <a:ext cx="4176464" cy="33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0636" y="1442580"/>
            <a:ext cx="4211356" cy="3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Comparison</a:t>
            </a:r>
            <a:r>
              <a:rPr lang="es-ES" dirty="0" smtClean="0"/>
              <a:t> VSF </a:t>
            </a:r>
            <a:r>
              <a:rPr lang="es-ES" i="1" dirty="0" smtClean="0"/>
              <a:t>vs</a:t>
            </a:r>
            <a:r>
              <a:rPr lang="es-ES" dirty="0" smtClean="0"/>
              <a:t> </a:t>
            </a:r>
            <a:r>
              <a:rPr lang="es-ES" dirty="0" err="1" smtClean="0"/>
              <a:t>scattering</a:t>
            </a:r>
            <a:r>
              <a:rPr lang="es-ES" dirty="0" smtClean="0"/>
              <a:t> </a:t>
            </a:r>
            <a:r>
              <a:rPr lang="es-ES" dirty="0" err="1" smtClean="0"/>
              <a:t>angles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both</a:t>
            </a:r>
            <a:r>
              <a:rPr lang="es-ES" dirty="0" smtClean="0"/>
              <a:t> </a:t>
            </a:r>
            <a:r>
              <a:rPr lang="es-ES" dirty="0" err="1" smtClean="0"/>
              <a:t>instruments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4"/>
            <a:ext cx="5570782" cy="440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ES" dirty="0" err="1"/>
              <a:t>b</a:t>
            </a:r>
            <a:r>
              <a:rPr lang="es-ES" baseline="-25000" dirty="0" err="1" smtClean="0"/>
              <a:t>b</a:t>
            </a:r>
            <a:r>
              <a:rPr lang="es-ES" dirty="0" smtClean="0"/>
              <a:t> </a:t>
            </a:r>
            <a:r>
              <a:rPr lang="es-ES" dirty="0" err="1" smtClean="0"/>
              <a:t>coefficient</a:t>
            </a:r>
            <a:r>
              <a:rPr lang="es-ES" dirty="0" smtClean="0"/>
              <a:t> (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casts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5013176"/>
            <a:ext cx="3312368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000" dirty="0" err="1" smtClean="0"/>
              <a:t>Before</a:t>
            </a:r>
            <a:r>
              <a:rPr lang="es-ES" sz="2000" dirty="0" smtClean="0"/>
              <a:t> </a:t>
            </a:r>
            <a:r>
              <a:rPr lang="es-ES" sz="2000" dirty="0" err="1" smtClean="0"/>
              <a:t>removing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spikes</a:t>
            </a:r>
            <a:endParaRPr lang="es-E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340768"/>
            <a:ext cx="466846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356504"/>
            <a:ext cx="450223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5220072" y="5157192"/>
            <a:ext cx="349289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removing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spikes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827584" y="6093296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River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station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black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yellow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lines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s-E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coefficient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much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higher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b</a:t>
            </a:r>
            <a:r>
              <a:rPr lang="es-ES" baseline="-25000" dirty="0" err="1" smtClean="0"/>
              <a:t>b</a:t>
            </a:r>
            <a:r>
              <a:rPr lang="es-ES" dirty="0" smtClean="0"/>
              <a:t> </a:t>
            </a:r>
            <a:r>
              <a:rPr lang="es-ES" dirty="0" err="1"/>
              <a:t>c</a:t>
            </a:r>
            <a:r>
              <a:rPr lang="es-ES" dirty="0" err="1" smtClean="0"/>
              <a:t>omparison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ECO VSF &amp; BB9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Cruise</a:t>
            </a:r>
            <a:r>
              <a:rPr lang="es-ES" dirty="0" smtClean="0"/>
              <a:t> 2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5373216"/>
            <a:ext cx="7848872" cy="111298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" dirty="0" smtClean="0"/>
              <a:t>CLOSURE</a:t>
            </a:r>
          </a:p>
          <a:p>
            <a:pPr marL="0">
              <a:spcBef>
                <a:spcPts val="0"/>
              </a:spcBef>
              <a:buNone/>
            </a:pPr>
            <a:r>
              <a:rPr lang="es-ES" dirty="0" smtClean="0"/>
              <a:t>More </a:t>
            </a:r>
            <a:r>
              <a:rPr lang="es-ES" dirty="0" err="1" smtClean="0"/>
              <a:t>differences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river</a:t>
            </a:r>
            <a:r>
              <a:rPr lang="es-ES" dirty="0" smtClean="0"/>
              <a:t> </a:t>
            </a:r>
            <a:r>
              <a:rPr lang="es-ES" dirty="0" err="1" smtClean="0"/>
              <a:t>station</a:t>
            </a:r>
            <a:r>
              <a:rPr lang="es-ES" dirty="0" smtClean="0"/>
              <a:t>.  </a:t>
            </a:r>
            <a:r>
              <a:rPr lang="es-ES" dirty="0" err="1" smtClean="0"/>
              <a:t>Check</a:t>
            </a:r>
            <a:r>
              <a:rPr lang="es-ES" dirty="0" smtClean="0"/>
              <a:t> </a:t>
            </a:r>
            <a:r>
              <a:rPr lang="es-ES" dirty="0" err="1" smtClean="0"/>
              <a:t>again</a:t>
            </a:r>
            <a:r>
              <a:rPr lang="es-ES" dirty="0" smtClean="0"/>
              <a:t> </a:t>
            </a:r>
            <a:r>
              <a:rPr lang="es-ES" dirty="0" err="1" smtClean="0"/>
              <a:t>after</a:t>
            </a:r>
            <a:r>
              <a:rPr lang="es-ES" dirty="0" smtClean="0"/>
              <a:t> </a:t>
            </a:r>
            <a:r>
              <a:rPr lang="es-ES" dirty="0" err="1" smtClean="0"/>
              <a:t>absorption</a:t>
            </a:r>
            <a:r>
              <a:rPr lang="es-ES" dirty="0" smtClean="0"/>
              <a:t> </a:t>
            </a:r>
            <a:r>
              <a:rPr lang="es-ES" dirty="0" err="1" smtClean="0"/>
              <a:t>corrections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585595" cy="381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8924" y="0"/>
            <a:ext cx="5645076" cy="38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691480"/>
            <a:ext cx="3672408" cy="295354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ES" sz="2800" u="sng" dirty="0" err="1" smtClean="0"/>
              <a:t>Next</a:t>
            </a:r>
            <a:r>
              <a:rPr lang="es-ES" sz="2800" u="sng" dirty="0" smtClean="0"/>
              <a:t> </a:t>
            </a:r>
            <a:r>
              <a:rPr lang="es-ES" sz="2800" u="sng" dirty="0" err="1" smtClean="0"/>
              <a:t>steep</a:t>
            </a:r>
            <a:r>
              <a:rPr lang="es-ES" sz="2800" u="sng" dirty="0" smtClean="0"/>
              <a:t>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2800" dirty="0" err="1" smtClean="0"/>
              <a:t>absorption</a:t>
            </a:r>
            <a:r>
              <a:rPr lang="es-ES" sz="2800" dirty="0" smtClean="0"/>
              <a:t> </a:t>
            </a:r>
            <a:r>
              <a:rPr lang="es-ES" sz="2800" dirty="0" err="1" smtClean="0"/>
              <a:t>corrections</a:t>
            </a:r>
            <a:r>
              <a:rPr lang="es-ES" sz="2800" dirty="0" smtClean="0"/>
              <a:t> </a:t>
            </a:r>
            <a:r>
              <a:rPr lang="es-ES" sz="2800" dirty="0" err="1" smtClean="0"/>
              <a:t>based</a:t>
            </a:r>
            <a:r>
              <a:rPr lang="es-ES" sz="2800" dirty="0" smtClean="0"/>
              <a:t> </a:t>
            </a:r>
            <a:r>
              <a:rPr lang="es-ES" sz="2800" dirty="0" err="1" smtClean="0"/>
              <a:t>on</a:t>
            </a:r>
            <a:r>
              <a:rPr lang="es-ES" sz="2800" dirty="0" smtClean="0"/>
              <a:t> AC-S data</a:t>
            </a:r>
            <a:endParaRPr lang="es-ES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28025"/>
            <a:ext cx="4788024" cy="362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3831" y="3573016"/>
            <a:ext cx="4370169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86</Words>
  <Application>Microsoft Office PowerPoint</Application>
  <PresentationFormat>Presentación en pantalla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Backscattering sensors</vt:lpstr>
      <vt:lpstr>ECO VSF</vt:lpstr>
      <vt:lpstr>Comparison VSF vs scattering angles for both instruments</vt:lpstr>
      <vt:lpstr>bb coefficient (all the casts)</vt:lpstr>
      <vt:lpstr>bb comparison between ECO VSF &amp; BB9 for the Cruise 2</vt:lpstr>
      <vt:lpstr>Diapositiva 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Backscattering sensors</dc:title>
  <dc:creator>Marta</dc:creator>
  <cp:lastModifiedBy>Marta</cp:lastModifiedBy>
  <cp:revision>5</cp:revision>
  <dcterms:created xsi:type="dcterms:W3CDTF">2013-07-29T04:08:33Z</dcterms:created>
  <dcterms:modified xsi:type="dcterms:W3CDTF">2013-07-29T04:50:39Z</dcterms:modified>
</cp:coreProperties>
</file>