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67" autoAdjust="0"/>
    <p:restoredTop sz="94660"/>
  </p:normalViewPr>
  <p:slideViewPr>
    <p:cSldViewPr snapToGrid="0">
      <p:cViewPr varScale="1">
        <p:scale>
          <a:sx n="93" d="100"/>
          <a:sy n="93" d="100"/>
        </p:scale>
        <p:origin x="-136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2F2D4-A46A-784C-8AF0-8256C0864ADF}" type="datetimeFigureOut">
              <a:rPr lang="fr-FR" smtClean="0"/>
              <a:t>2013-07-29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2D3BB-93B1-2D4D-B366-E7D731055F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314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aseline="0" dirty="0" smtClean="0"/>
              <a:t>Cruise1 DR: </a:t>
            </a:r>
            <a:r>
              <a:rPr lang="fr-FR" baseline="0" dirty="0" err="1" smtClean="0"/>
              <a:t>cast</a:t>
            </a:r>
            <a:r>
              <a:rPr lang="fr-FR" baseline="0" dirty="0" smtClean="0"/>
              <a:t> 2 </a:t>
            </a:r>
            <a:r>
              <a:rPr lang="fr-FR" baseline="0" dirty="0" err="1" smtClean="0"/>
              <a:t>belonging</a:t>
            </a:r>
            <a:r>
              <a:rPr lang="fr-FR" baseline="0" dirty="0" smtClean="0"/>
              <a:t> to the open </a:t>
            </a:r>
            <a:r>
              <a:rPr lang="fr-FR" baseline="0" dirty="0" err="1" smtClean="0"/>
              <a:t>ocean</a:t>
            </a:r>
            <a:r>
              <a:rPr lang="fr-FR" baseline="0" dirty="0" smtClean="0"/>
              <a:t>?</a:t>
            </a:r>
            <a:endParaRPr lang="fr-FR" dirty="0" smtClean="0"/>
          </a:p>
          <a:p>
            <a:r>
              <a:rPr lang="fr-FR" dirty="0" smtClean="0"/>
              <a:t>Cruise1 open </a:t>
            </a:r>
            <a:r>
              <a:rPr lang="fr-FR" dirty="0" err="1" smtClean="0"/>
              <a:t>ocean</a:t>
            </a:r>
            <a:r>
              <a:rPr lang="fr-FR" dirty="0" smtClean="0"/>
              <a:t>: BT </a:t>
            </a:r>
            <a:r>
              <a:rPr lang="fr-FR" dirty="0" err="1" smtClean="0"/>
              <a:t>seems</a:t>
            </a:r>
            <a:r>
              <a:rPr lang="fr-FR" dirty="0" smtClean="0"/>
              <a:t> </a:t>
            </a:r>
            <a:r>
              <a:rPr lang="fr-FR" dirty="0" err="1" smtClean="0"/>
              <a:t>abnormal</a:t>
            </a:r>
            <a:r>
              <a:rPr lang="fr-FR" dirty="0" smtClean="0"/>
              <a:t>.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Maybe</a:t>
            </a:r>
            <a:r>
              <a:rPr lang="fr-FR" baseline="0" dirty="0" smtClean="0"/>
              <a:t> the BT </a:t>
            </a:r>
            <a:r>
              <a:rPr lang="fr-FR" baseline="0" dirty="0" err="1" smtClean="0"/>
              <a:t>was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removed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during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downcast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Open </a:t>
            </a:r>
            <a:r>
              <a:rPr lang="fr-FR" baseline="0" dirty="0" err="1" smtClean="0"/>
              <a:t>ocean</a:t>
            </a:r>
            <a:r>
              <a:rPr lang="fr-FR" baseline="0" dirty="0" smtClean="0"/>
              <a:t>: DCM </a:t>
            </a:r>
            <a:r>
              <a:rPr lang="fr-FR" baseline="0" dirty="0" err="1" smtClean="0"/>
              <a:t>at</a:t>
            </a:r>
            <a:r>
              <a:rPr lang="fr-FR" baseline="0" dirty="0" smtClean="0"/>
              <a:t> 20m (cruise1) and 10m (cruise2) </a:t>
            </a:r>
            <a:r>
              <a:rPr lang="fr-FR" baseline="0" dirty="0" err="1" smtClean="0"/>
              <a:t>at</a:t>
            </a:r>
            <a:r>
              <a:rPr lang="fr-FR" baseline="0" dirty="0" smtClean="0"/>
              <a:t> the thermocline and </a:t>
            </a:r>
            <a:r>
              <a:rPr lang="fr-FR" baseline="0" dirty="0" err="1" smtClean="0"/>
              <a:t>pycnocline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B36A0D-B5FC-9E44-B002-E6A1CD95B0B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992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19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4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83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2872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895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06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634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4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91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0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89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04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9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20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8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52E659-0093-4892-BDB8-E8EF463872E1}" type="datetimeFigureOut">
              <a:rPr lang="en-US" smtClean="0"/>
              <a:t>2013-07-29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DAE8DB4-A365-40C4-95F6-FC542A574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540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446" y="241080"/>
            <a:ext cx="11750936" cy="6397732"/>
          </a:xfrm>
        </p:spPr>
      </p:pic>
    </p:spTree>
    <p:extLst>
      <p:ext uri="{BB962C8B-B14F-4D97-AF65-F5344CB8AC3E}">
        <p14:creationId xmlns:p14="http://schemas.microsoft.com/office/powerpoint/2010/main" val="228213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8" y="210609"/>
            <a:ext cx="11811000" cy="6430433"/>
          </a:xfrm>
        </p:spPr>
      </p:pic>
    </p:spTree>
    <p:extLst>
      <p:ext uri="{BB962C8B-B14F-4D97-AF65-F5344CB8AC3E}">
        <p14:creationId xmlns:p14="http://schemas.microsoft.com/office/powerpoint/2010/main" val="4843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1788" y="-15565"/>
            <a:ext cx="3676688" cy="365876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2534" y="1903116"/>
            <a:ext cx="3626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0m = 2.90 mg/m3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4m = 2.44 mg/m3 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4111" y="0"/>
            <a:ext cx="3404741" cy="3487366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8964775" y="1860379"/>
            <a:ext cx="2658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0m = 0.54 mg/m3 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4m = 0.65 mg/m3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5444" y="3484459"/>
            <a:ext cx="3663032" cy="3425357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372534" y="4423233"/>
            <a:ext cx="2658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0m = 2.05 mg/m3</a:t>
            </a:r>
          </a:p>
          <a:p>
            <a:r>
              <a:rPr lang="fr-FR" dirty="0" smtClean="0">
                <a:solidFill>
                  <a:schemeClr val="bg1"/>
                </a:solidFill>
              </a:rPr>
              <a:t>5m = 1.19 mg/m3 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9939" y="3360723"/>
            <a:ext cx="3399883" cy="3446347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8929860" y="4423233"/>
            <a:ext cx="26580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0m = 1.41 mg/m3</a:t>
            </a:r>
          </a:p>
          <a:p>
            <a:r>
              <a:rPr lang="fr-FR" dirty="0">
                <a:solidFill>
                  <a:schemeClr val="bg1"/>
                </a:solidFill>
              </a:rPr>
              <a:t>4</a:t>
            </a:r>
            <a:r>
              <a:rPr lang="fr-FR" dirty="0" smtClean="0">
                <a:solidFill>
                  <a:schemeClr val="bg1"/>
                </a:solidFill>
              </a:rPr>
              <a:t>m = 3.12 mg/m3 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085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</TotalTime>
  <Words>97</Words>
  <Application>Microsoft Macintosh PowerPoint</Application>
  <PresentationFormat>Personnalisé</PresentationFormat>
  <Paragraphs>13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Slice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</dc:creator>
  <cp:lastModifiedBy>Sophie Renaut</cp:lastModifiedBy>
  <cp:revision>3</cp:revision>
  <dcterms:created xsi:type="dcterms:W3CDTF">2013-07-29T05:37:18Z</dcterms:created>
  <dcterms:modified xsi:type="dcterms:W3CDTF">2013-07-29T12:01:49Z</dcterms:modified>
</cp:coreProperties>
</file>