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642"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oleObject" Target="file:///C:\Users\Erin\Desktop\HydrolightResults\IndianOcea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scatterChart>
        <c:scatterStyle val="lineMarker"/>
        <c:varyColors val="0"/>
        <c:ser>
          <c:idx val="1"/>
          <c:order val="0"/>
          <c:tx>
            <c:v>Original Data</c:v>
          </c:tx>
          <c:spPr>
            <a:ln w="25400">
              <a:solidFill>
                <a:srgbClr val="0070C0"/>
              </a:solidFill>
            </a:ln>
          </c:spPr>
          <c:marker>
            <c:symbol val="none"/>
          </c:marker>
          <c:xVal>
            <c:numRef>
              <c:f>Rrs!$A$5:$A$34</c:f>
              <c:numCache>
                <c:formatCode>General</c:formatCode>
                <c:ptCount val="30"/>
                <c:pt idx="0">
                  <c:v>405</c:v>
                </c:pt>
                <c:pt idx="1">
                  <c:v>415</c:v>
                </c:pt>
                <c:pt idx="2">
                  <c:v>425</c:v>
                </c:pt>
                <c:pt idx="3">
                  <c:v>435</c:v>
                </c:pt>
                <c:pt idx="4">
                  <c:v>445</c:v>
                </c:pt>
                <c:pt idx="5">
                  <c:v>455</c:v>
                </c:pt>
                <c:pt idx="6">
                  <c:v>465</c:v>
                </c:pt>
                <c:pt idx="7">
                  <c:v>475</c:v>
                </c:pt>
                <c:pt idx="8">
                  <c:v>485</c:v>
                </c:pt>
                <c:pt idx="9">
                  <c:v>495</c:v>
                </c:pt>
                <c:pt idx="10">
                  <c:v>505</c:v>
                </c:pt>
                <c:pt idx="11">
                  <c:v>515</c:v>
                </c:pt>
                <c:pt idx="12">
                  <c:v>525</c:v>
                </c:pt>
                <c:pt idx="13">
                  <c:v>535</c:v>
                </c:pt>
                <c:pt idx="14">
                  <c:v>545</c:v>
                </c:pt>
                <c:pt idx="15">
                  <c:v>555</c:v>
                </c:pt>
                <c:pt idx="16">
                  <c:v>565</c:v>
                </c:pt>
                <c:pt idx="17">
                  <c:v>575</c:v>
                </c:pt>
                <c:pt idx="18">
                  <c:v>585</c:v>
                </c:pt>
                <c:pt idx="19">
                  <c:v>595</c:v>
                </c:pt>
                <c:pt idx="20">
                  <c:v>605</c:v>
                </c:pt>
                <c:pt idx="21">
                  <c:v>615</c:v>
                </c:pt>
                <c:pt idx="22">
                  <c:v>625</c:v>
                </c:pt>
                <c:pt idx="23">
                  <c:v>635</c:v>
                </c:pt>
                <c:pt idx="24">
                  <c:v>645</c:v>
                </c:pt>
                <c:pt idx="25">
                  <c:v>655</c:v>
                </c:pt>
                <c:pt idx="26">
                  <c:v>665</c:v>
                </c:pt>
                <c:pt idx="27">
                  <c:v>675</c:v>
                </c:pt>
                <c:pt idx="28">
                  <c:v>685</c:v>
                </c:pt>
                <c:pt idx="29">
                  <c:v>695</c:v>
                </c:pt>
              </c:numCache>
            </c:numRef>
          </c:xVal>
          <c:yVal>
            <c:numRef>
              <c:f>Rrs!$B$5:$B$34</c:f>
              <c:numCache>
                <c:formatCode>0.00E+00</c:formatCode>
                <c:ptCount val="30"/>
                <c:pt idx="0">
                  <c:v>1.6164000000000001E-2</c:v>
                </c:pt>
                <c:pt idx="1">
                  <c:v>1.6820999999999999E-2</c:v>
                </c:pt>
                <c:pt idx="2">
                  <c:v>1.7065E-2</c:v>
                </c:pt>
                <c:pt idx="3">
                  <c:v>1.7262E-2</c:v>
                </c:pt>
                <c:pt idx="4">
                  <c:v>1.6718E-2</c:v>
                </c:pt>
                <c:pt idx="5">
                  <c:v>1.6250000000000001E-2</c:v>
                </c:pt>
                <c:pt idx="6">
                  <c:v>1.6521000000000001E-2</c:v>
                </c:pt>
                <c:pt idx="7">
                  <c:v>1.6433E-2</c:v>
                </c:pt>
                <c:pt idx="8">
                  <c:v>1.5944E-2</c:v>
                </c:pt>
                <c:pt idx="9">
                  <c:v>1.4914999999999999E-2</c:v>
                </c:pt>
                <c:pt idx="10">
                  <c:v>1.2378E-2</c:v>
                </c:pt>
                <c:pt idx="11">
                  <c:v>9.2446000000000004E-3</c:v>
                </c:pt>
                <c:pt idx="12">
                  <c:v>9.0445999999999999E-3</c:v>
                </c:pt>
                <c:pt idx="13">
                  <c:v>8.6053999999999992E-3</c:v>
                </c:pt>
                <c:pt idx="14">
                  <c:v>7.8314000000000005E-3</c:v>
                </c:pt>
                <c:pt idx="15">
                  <c:v>6.8310999999999997E-3</c:v>
                </c:pt>
                <c:pt idx="16">
                  <c:v>6.4206999999999997E-3</c:v>
                </c:pt>
                <c:pt idx="17">
                  <c:v>5.3033000000000004E-3</c:v>
                </c:pt>
                <c:pt idx="18">
                  <c:v>3.5428E-3</c:v>
                </c:pt>
                <c:pt idx="19">
                  <c:v>2.0823999999999999E-3</c:v>
                </c:pt>
                <c:pt idx="20">
                  <c:v>1.2650999999999999E-3</c:v>
                </c:pt>
                <c:pt idx="21">
                  <c:v>1.222E-3</c:v>
                </c:pt>
                <c:pt idx="22">
                  <c:v>1.1460999999999999E-3</c:v>
                </c:pt>
                <c:pt idx="23">
                  <c:v>1.1245999999999999E-3</c:v>
                </c:pt>
                <c:pt idx="24">
                  <c:v>1.0346999999999999E-3</c:v>
                </c:pt>
                <c:pt idx="25">
                  <c:v>8.6070000000000005E-4</c:v>
                </c:pt>
                <c:pt idx="26">
                  <c:v>7.4080000000000001E-4</c:v>
                </c:pt>
                <c:pt idx="27">
                  <c:v>7.2740999999999995E-4</c:v>
                </c:pt>
                <c:pt idx="28">
                  <c:v>6.5713999999999996E-4</c:v>
                </c:pt>
                <c:pt idx="29">
                  <c:v>5.7207000000000004E-4</c:v>
                </c:pt>
              </c:numCache>
            </c:numRef>
          </c:yVal>
          <c:smooth val="0"/>
        </c:ser>
        <c:ser>
          <c:idx val="2"/>
          <c:order val="1"/>
          <c:tx>
            <c:v>Edited Data (Data Removal)</c:v>
          </c:tx>
          <c:spPr>
            <a:ln w="25400">
              <a:solidFill>
                <a:schemeClr val="accent6">
                  <a:lumMod val="75000"/>
                </a:schemeClr>
              </a:solidFill>
            </a:ln>
          </c:spPr>
          <c:marker>
            <c:symbol val="none"/>
          </c:marker>
          <c:xVal>
            <c:numRef>
              <c:f>'C:\Users\Erin\Desktop\HydrolightResults\[IndianOcean2.xlsx]Rrs'!$A$5:$A$34</c:f>
              <c:numCache>
                <c:formatCode>General</c:formatCode>
                <c:ptCount val="30"/>
                <c:pt idx="0">
                  <c:v>405</c:v>
                </c:pt>
                <c:pt idx="1">
                  <c:v>415</c:v>
                </c:pt>
                <c:pt idx="2">
                  <c:v>425</c:v>
                </c:pt>
                <c:pt idx="3">
                  <c:v>435</c:v>
                </c:pt>
                <c:pt idx="4">
                  <c:v>445</c:v>
                </c:pt>
                <c:pt idx="5">
                  <c:v>455</c:v>
                </c:pt>
                <c:pt idx="6">
                  <c:v>465</c:v>
                </c:pt>
                <c:pt idx="7">
                  <c:v>475</c:v>
                </c:pt>
                <c:pt idx="8">
                  <c:v>485</c:v>
                </c:pt>
                <c:pt idx="9">
                  <c:v>495</c:v>
                </c:pt>
                <c:pt idx="10">
                  <c:v>505</c:v>
                </c:pt>
                <c:pt idx="11">
                  <c:v>515</c:v>
                </c:pt>
                <c:pt idx="12">
                  <c:v>525</c:v>
                </c:pt>
                <c:pt idx="13">
                  <c:v>535</c:v>
                </c:pt>
                <c:pt idx="14">
                  <c:v>545</c:v>
                </c:pt>
                <c:pt idx="15">
                  <c:v>555</c:v>
                </c:pt>
                <c:pt idx="16">
                  <c:v>565</c:v>
                </c:pt>
                <c:pt idx="17">
                  <c:v>575</c:v>
                </c:pt>
                <c:pt idx="18">
                  <c:v>585</c:v>
                </c:pt>
                <c:pt idx="19">
                  <c:v>595</c:v>
                </c:pt>
                <c:pt idx="20">
                  <c:v>605</c:v>
                </c:pt>
                <c:pt idx="21">
                  <c:v>615</c:v>
                </c:pt>
                <c:pt idx="22">
                  <c:v>625</c:v>
                </c:pt>
                <c:pt idx="23">
                  <c:v>635</c:v>
                </c:pt>
                <c:pt idx="24">
                  <c:v>645</c:v>
                </c:pt>
                <c:pt idx="25">
                  <c:v>655</c:v>
                </c:pt>
                <c:pt idx="26">
                  <c:v>665</c:v>
                </c:pt>
                <c:pt idx="27">
                  <c:v>675</c:v>
                </c:pt>
                <c:pt idx="28">
                  <c:v>685</c:v>
                </c:pt>
                <c:pt idx="29">
                  <c:v>695</c:v>
                </c:pt>
              </c:numCache>
            </c:numRef>
          </c:xVal>
          <c:yVal>
            <c:numRef>
              <c:f>'C:\Users\Erin\Desktop\HydrolightResults\[IndianOcean2.xlsx]Rrs'!$B$5:$B$34</c:f>
              <c:numCache>
                <c:formatCode>General</c:formatCode>
                <c:ptCount val="30"/>
                <c:pt idx="0">
                  <c:v>1.5487000000000001E-3</c:v>
                </c:pt>
                <c:pt idx="1">
                  <c:v>1.5429E-3</c:v>
                </c:pt>
                <c:pt idx="2">
                  <c:v>1.6488E-3</c:v>
                </c:pt>
                <c:pt idx="3">
                  <c:v>1.7907000000000001E-3</c:v>
                </c:pt>
                <c:pt idx="4">
                  <c:v>1.9053E-3</c:v>
                </c:pt>
                <c:pt idx="5">
                  <c:v>1.993E-3</c:v>
                </c:pt>
                <c:pt idx="6">
                  <c:v>2.1191000000000001E-3</c:v>
                </c:pt>
                <c:pt idx="7">
                  <c:v>2.2699E-3</c:v>
                </c:pt>
                <c:pt idx="8">
                  <c:v>2.4424999999999998E-3</c:v>
                </c:pt>
                <c:pt idx="9">
                  <c:v>2.6870000000000002E-3</c:v>
                </c:pt>
                <c:pt idx="10">
                  <c:v>2.9044000000000001E-3</c:v>
                </c:pt>
                <c:pt idx="11">
                  <c:v>2.7826000000000001E-3</c:v>
                </c:pt>
                <c:pt idx="12">
                  <c:v>2.6423000000000002E-3</c:v>
                </c:pt>
                <c:pt idx="13">
                  <c:v>2.5731E-3</c:v>
                </c:pt>
                <c:pt idx="14">
                  <c:v>2.6725999999999998E-3</c:v>
                </c:pt>
                <c:pt idx="15">
                  <c:v>2.7434999999999998E-3</c:v>
                </c:pt>
                <c:pt idx="16">
                  <c:v>2.6879999999999999E-3</c:v>
                </c:pt>
                <c:pt idx="17">
                  <c:v>2.5000999999999999E-3</c:v>
                </c:pt>
                <c:pt idx="18">
                  <c:v>2.0831999999999999E-3</c:v>
                </c:pt>
                <c:pt idx="19">
                  <c:v>1.5912999999999999E-3</c:v>
                </c:pt>
                <c:pt idx="20">
                  <c:v>1.1483999999999999E-3</c:v>
                </c:pt>
                <c:pt idx="21">
                  <c:v>1.1091E-3</c:v>
                </c:pt>
                <c:pt idx="22">
                  <c:v>1.0525000000000001E-3</c:v>
                </c:pt>
                <c:pt idx="23">
                  <c:v>9.9489000000000001E-4</c:v>
                </c:pt>
                <c:pt idx="24">
                  <c:v>9.2575999999999997E-4</c:v>
                </c:pt>
                <c:pt idx="25">
                  <c:v>8.0493999999999997E-4</c:v>
                </c:pt>
                <c:pt idx="26">
                  <c:v>6.8216999999999996E-4</c:v>
                </c:pt>
                <c:pt idx="27">
                  <c:v>6.3232000000000002E-4</c:v>
                </c:pt>
                <c:pt idx="28">
                  <c:v>6.0196999999999996E-4</c:v>
                </c:pt>
                <c:pt idx="29">
                  <c:v>5.4217999999999996E-4</c:v>
                </c:pt>
              </c:numCache>
            </c:numRef>
          </c:yVal>
          <c:smooth val="0"/>
        </c:ser>
        <c:ser>
          <c:idx val="3"/>
          <c:order val="2"/>
          <c:tx>
            <c:v>Original Using 0.3 Bb</c:v>
          </c:tx>
          <c:spPr>
            <a:ln w="28575">
              <a:solidFill>
                <a:srgbClr val="FF0000"/>
              </a:solidFill>
            </a:ln>
          </c:spPr>
          <c:marker>
            <c:symbol val="none"/>
          </c:marker>
          <c:xVal>
            <c:numRef>
              <c:f>[Book4]Rrs!$A$5:$A$34</c:f>
              <c:numCache>
                <c:formatCode>General</c:formatCode>
                <c:ptCount val="30"/>
                <c:pt idx="0">
                  <c:v>405</c:v>
                </c:pt>
                <c:pt idx="1">
                  <c:v>415</c:v>
                </c:pt>
                <c:pt idx="2">
                  <c:v>425</c:v>
                </c:pt>
                <c:pt idx="3">
                  <c:v>435</c:v>
                </c:pt>
                <c:pt idx="4">
                  <c:v>445</c:v>
                </c:pt>
                <c:pt idx="5">
                  <c:v>455</c:v>
                </c:pt>
                <c:pt idx="6">
                  <c:v>465</c:v>
                </c:pt>
                <c:pt idx="7">
                  <c:v>475</c:v>
                </c:pt>
                <c:pt idx="8">
                  <c:v>485</c:v>
                </c:pt>
                <c:pt idx="9">
                  <c:v>495</c:v>
                </c:pt>
                <c:pt idx="10">
                  <c:v>505</c:v>
                </c:pt>
                <c:pt idx="11">
                  <c:v>515</c:v>
                </c:pt>
                <c:pt idx="12">
                  <c:v>525</c:v>
                </c:pt>
                <c:pt idx="13">
                  <c:v>535</c:v>
                </c:pt>
                <c:pt idx="14">
                  <c:v>545</c:v>
                </c:pt>
                <c:pt idx="15">
                  <c:v>555</c:v>
                </c:pt>
                <c:pt idx="16">
                  <c:v>565</c:v>
                </c:pt>
                <c:pt idx="17">
                  <c:v>575</c:v>
                </c:pt>
                <c:pt idx="18">
                  <c:v>585</c:v>
                </c:pt>
                <c:pt idx="19">
                  <c:v>595</c:v>
                </c:pt>
                <c:pt idx="20">
                  <c:v>605</c:v>
                </c:pt>
                <c:pt idx="21">
                  <c:v>615</c:v>
                </c:pt>
                <c:pt idx="22">
                  <c:v>625</c:v>
                </c:pt>
                <c:pt idx="23">
                  <c:v>635</c:v>
                </c:pt>
                <c:pt idx="24">
                  <c:v>645</c:v>
                </c:pt>
                <c:pt idx="25">
                  <c:v>655</c:v>
                </c:pt>
                <c:pt idx="26">
                  <c:v>665</c:v>
                </c:pt>
                <c:pt idx="27">
                  <c:v>675</c:v>
                </c:pt>
                <c:pt idx="28">
                  <c:v>685</c:v>
                </c:pt>
                <c:pt idx="29">
                  <c:v>695</c:v>
                </c:pt>
              </c:numCache>
            </c:numRef>
          </c:xVal>
          <c:yVal>
            <c:numRef>
              <c:f>[Book4]Rrs!$B$5:$B$34</c:f>
              <c:numCache>
                <c:formatCode>0.00E+00</c:formatCode>
                <c:ptCount val="30"/>
                <c:pt idx="0">
                  <c:v>9.2325000000000004E-2</c:v>
                </c:pt>
                <c:pt idx="1">
                  <c:v>9.4091999999999995E-2</c:v>
                </c:pt>
                <c:pt idx="2">
                  <c:v>0.10502</c:v>
                </c:pt>
                <c:pt idx="3">
                  <c:v>9.7171999999999994E-2</c:v>
                </c:pt>
                <c:pt idx="4">
                  <c:v>9.5868999999999996E-2</c:v>
                </c:pt>
                <c:pt idx="5">
                  <c:v>9.4418000000000002E-2</c:v>
                </c:pt>
                <c:pt idx="6">
                  <c:v>0.10482</c:v>
                </c:pt>
                <c:pt idx="7">
                  <c:v>9.4966999999999996E-2</c:v>
                </c:pt>
                <c:pt idx="8">
                  <c:v>9.5630000000000007E-2</c:v>
                </c:pt>
                <c:pt idx="9">
                  <c:v>9.1718999999999995E-2</c:v>
                </c:pt>
                <c:pt idx="10">
                  <c:v>8.5799E-2</c:v>
                </c:pt>
                <c:pt idx="11">
                  <c:v>7.6550999999999994E-2</c:v>
                </c:pt>
                <c:pt idx="12">
                  <c:v>7.6739000000000002E-2</c:v>
                </c:pt>
                <c:pt idx="13">
                  <c:v>7.5036000000000005E-2</c:v>
                </c:pt>
                <c:pt idx="14">
                  <c:v>7.2889999999999996E-2</c:v>
                </c:pt>
                <c:pt idx="15">
                  <c:v>6.8576999999999999E-2</c:v>
                </c:pt>
                <c:pt idx="16">
                  <c:v>6.7609000000000002E-2</c:v>
                </c:pt>
                <c:pt idx="17">
                  <c:v>6.6919999999999993E-2</c:v>
                </c:pt>
                <c:pt idx="18">
                  <c:v>5.2034999999999998E-2</c:v>
                </c:pt>
                <c:pt idx="19">
                  <c:v>4.3024E-2</c:v>
                </c:pt>
                <c:pt idx="20">
                  <c:v>3.1857000000000003E-2</c:v>
                </c:pt>
                <c:pt idx="21">
                  <c:v>2.9742999999999999E-2</c:v>
                </c:pt>
                <c:pt idx="22">
                  <c:v>2.8518999999999999E-2</c:v>
                </c:pt>
                <c:pt idx="23">
                  <c:v>2.7470999999999999E-2</c:v>
                </c:pt>
                <c:pt idx="24">
                  <c:v>2.6041999999999999E-2</c:v>
                </c:pt>
                <c:pt idx="25">
                  <c:v>2.3678000000000001E-2</c:v>
                </c:pt>
                <c:pt idx="26">
                  <c:v>2.1138000000000001E-2</c:v>
                </c:pt>
                <c:pt idx="27">
                  <c:v>2.0531000000000001E-2</c:v>
                </c:pt>
                <c:pt idx="28">
                  <c:v>1.9332999999999999E-2</c:v>
                </c:pt>
                <c:pt idx="29">
                  <c:v>1.7312000000000001E-2</c:v>
                </c:pt>
              </c:numCache>
            </c:numRef>
          </c:yVal>
          <c:smooth val="0"/>
        </c:ser>
        <c:ser>
          <c:idx val="4"/>
          <c:order val="3"/>
          <c:tx>
            <c:v>Original Using 0.1 Bb</c:v>
          </c:tx>
          <c:spPr>
            <a:ln w="28575">
              <a:solidFill>
                <a:srgbClr val="00B050"/>
              </a:solidFill>
            </a:ln>
          </c:spPr>
          <c:marker>
            <c:symbol val="none"/>
          </c:marker>
          <c:xVal>
            <c:numRef>
              <c:f>[Book5]Rrs!$A$5:$A$34</c:f>
              <c:numCache>
                <c:formatCode>General</c:formatCode>
                <c:ptCount val="30"/>
                <c:pt idx="0">
                  <c:v>405</c:v>
                </c:pt>
                <c:pt idx="1">
                  <c:v>415</c:v>
                </c:pt>
                <c:pt idx="2">
                  <c:v>425</c:v>
                </c:pt>
                <c:pt idx="3">
                  <c:v>435</c:v>
                </c:pt>
                <c:pt idx="4">
                  <c:v>445</c:v>
                </c:pt>
                <c:pt idx="5">
                  <c:v>455</c:v>
                </c:pt>
                <c:pt idx="6">
                  <c:v>465</c:v>
                </c:pt>
                <c:pt idx="7">
                  <c:v>475</c:v>
                </c:pt>
                <c:pt idx="8">
                  <c:v>485</c:v>
                </c:pt>
                <c:pt idx="9">
                  <c:v>495</c:v>
                </c:pt>
                <c:pt idx="10">
                  <c:v>505</c:v>
                </c:pt>
                <c:pt idx="11">
                  <c:v>515</c:v>
                </c:pt>
                <c:pt idx="12">
                  <c:v>525</c:v>
                </c:pt>
                <c:pt idx="13">
                  <c:v>535</c:v>
                </c:pt>
                <c:pt idx="14">
                  <c:v>545</c:v>
                </c:pt>
                <c:pt idx="15">
                  <c:v>555</c:v>
                </c:pt>
                <c:pt idx="16">
                  <c:v>565</c:v>
                </c:pt>
                <c:pt idx="17">
                  <c:v>575</c:v>
                </c:pt>
                <c:pt idx="18">
                  <c:v>585</c:v>
                </c:pt>
                <c:pt idx="19">
                  <c:v>595</c:v>
                </c:pt>
                <c:pt idx="20">
                  <c:v>605</c:v>
                </c:pt>
                <c:pt idx="21">
                  <c:v>615</c:v>
                </c:pt>
                <c:pt idx="22">
                  <c:v>625</c:v>
                </c:pt>
                <c:pt idx="23">
                  <c:v>635</c:v>
                </c:pt>
                <c:pt idx="24">
                  <c:v>645</c:v>
                </c:pt>
                <c:pt idx="25">
                  <c:v>655</c:v>
                </c:pt>
                <c:pt idx="26">
                  <c:v>665</c:v>
                </c:pt>
                <c:pt idx="27">
                  <c:v>675</c:v>
                </c:pt>
                <c:pt idx="28">
                  <c:v>685</c:v>
                </c:pt>
                <c:pt idx="29">
                  <c:v>695</c:v>
                </c:pt>
              </c:numCache>
            </c:numRef>
          </c:xVal>
          <c:yVal>
            <c:numRef>
              <c:f>[Book5]Rrs!$B$5:$B$34</c:f>
              <c:numCache>
                <c:formatCode>0.00E+00</c:formatCode>
                <c:ptCount val="30"/>
                <c:pt idx="0">
                  <c:v>5.6249E-2</c:v>
                </c:pt>
                <c:pt idx="1">
                  <c:v>5.8258999999999998E-2</c:v>
                </c:pt>
                <c:pt idx="2">
                  <c:v>5.8701000000000003E-2</c:v>
                </c:pt>
                <c:pt idx="3">
                  <c:v>6.5615000000000007E-2</c:v>
                </c:pt>
                <c:pt idx="4">
                  <c:v>5.9084999999999999E-2</c:v>
                </c:pt>
                <c:pt idx="5">
                  <c:v>5.7917999999999997E-2</c:v>
                </c:pt>
                <c:pt idx="6">
                  <c:v>5.8504E-2</c:v>
                </c:pt>
                <c:pt idx="7">
                  <c:v>6.4645999999999995E-2</c:v>
                </c:pt>
                <c:pt idx="8">
                  <c:v>5.8403999999999998E-2</c:v>
                </c:pt>
                <c:pt idx="9">
                  <c:v>5.7036000000000003E-2</c:v>
                </c:pt>
                <c:pt idx="10">
                  <c:v>5.0805999999999997E-2</c:v>
                </c:pt>
                <c:pt idx="11">
                  <c:v>4.3729999999999998E-2</c:v>
                </c:pt>
                <c:pt idx="12">
                  <c:v>4.3142E-2</c:v>
                </c:pt>
                <c:pt idx="13">
                  <c:v>4.1839000000000001E-2</c:v>
                </c:pt>
                <c:pt idx="14">
                  <c:v>3.9412000000000003E-2</c:v>
                </c:pt>
                <c:pt idx="15">
                  <c:v>3.6861999999999999E-2</c:v>
                </c:pt>
                <c:pt idx="16">
                  <c:v>3.6444999999999998E-2</c:v>
                </c:pt>
                <c:pt idx="17">
                  <c:v>3.2048E-2</c:v>
                </c:pt>
                <c:pt idx="18">
                  <c:v>2.5281999999999999E-2</c:v>
                </c:pt>
                <c:pt idx="19">
                  <c:v>1.8953000000000001E-2</c:v>
                </c:pt>
                <c:pt idx="20">
                  <c:v>1.2185E-2</c:v>
                </c:pt>
                <c:pt idx="21">
                  <c:v>1.1816999999999999E-2</c:v>
                </c:pt>
                <c:pt idx="22">
                  <c:v>1.1239000000000001E-2</c:v>
                </c:pt>
                <c:pt idx="23">
                  <c:v>1.0671E-2</c:v>
                </c:pt>
                <c:pt idx="24">
                  <c:v>9.9672000000000007E-3</c:v>
                </c:pt>
                <c:pt idx="25">
                  <c:v>8.7912000000000007E-3</c:v>
                </c:pt>
                <c:pt idx="26">
                  <c:v>7.7015E-3</c:v>
                </c:pt>
                <c:pt idx="27">
                  <c:v>7.4876999999999999E-3</c:v>
                </c:pt>
                <c:pt idx="28">
                  <c:v>6.9681999999999999E-3</c:v>
                </c:pt>
                <c:pt idx="29">
                  <c:v>6.0631000000000001E-3</c:v>
                </c:pt>
              </c:numCache>
            </c:numRef>
          </c:yVal>
          <c:smooth val="0"/>
        </c:ser>
        <c:ser>
          <c:idx val="5"/>
          <c:order val="4"/>
          <c:tx>
            <c:v>Original Using 0.05 Bb</c:v>
          </c:tx>
          <c:spPr>
            <a:ln w="28575">
              <a:solidFill>
                <a:srgbClr val="7030A0"/>
              </a:solidFill>
            </a:ln>
          </c:spPr>
          <c:marker>
            <c:symbol val="none"/>
          </c:marker>
          <c:xVal>
            <c:numRef>
              <c:f>[Book6]Rrs!$A$5:$A$34</c:f>
              <c:numCache>
                <c:formatCode>General</c:formatCode>
                <c:ptCount val="30"/>
                <c:pt idx="0">
                  <c:v>405</c:v>
                </c:pt>
                <c:pt idx="1">
                  <c:v>415</c:v>
                </c:pt>
                <c:pt idx="2">
                  <c:v>425</c:v>
                </c:pt>
                <c:pt idx="3">
                  <c:v>435</c:v>
                </c:pt>
                <c:pt idx="4">
                  <c:v>445</c:v>
                </c:pt>
                <c:pt idx="5">
                  <c:v>455</c:v>
                </c:pt>
                <c:pt idx="6">
                  <c:v>465</c:v>
                </c:pt>
                <c:pt idx="7">
                  <c:v>475</c:v>
                </c:pt>
                <c:pt idx="8">
                  <c:v>485</c:v>
                </c:pt>
                <c:pt idx="9">
                  <c:v>495</c:v>
                </c:pt>
                <c:pt idx="10">
                  <c:v>505</c:v>
                </c:pt>
                <c:pt idx="11">
                  <c:v>515</c:v>
                </c:pt>
                <c:pt idx="12">
                  <c:v>525</c:v>
                </c:pt>
                <c:pt idx="13">
                  <c:v>535</c:v>
                </c:pt>
                <c:pt idx="14">
                  <c:v>545</c:v>
                </c:pt>
                <c:pt idx="15">
                  <c:v>555</c:v>
                </c:pt>
                <c:pt idx="16">
                  <c:v>565</c:v>
                </c:pt>
                <c:pt idx="17">
                  <c:v>575</c:v>
                </c:pt>
                <c:pt idx="18">
                  <c:v>585</c:v>
                </c:pt>
                <c:pt idx="19">
                  <c:v>595</c:v>
                </c:pt>
                <c:pt idx="20">
                  <c:v>605</c:v>
                </c:pt>
                <c:pt idx="21">
                  <c:v>615</c:v>
                </c:pt>
                <c:pt idx="22">
                  <c:v>625</c:v>
                </c:pt>
                <c:pt idx="23">
                  <c:v>635</c:v>
                </c:pt>
                <c:pt idx="24">
                  <c:v>645</c:v>
                </c:pt>
                <c:pt idx="25">
                  <c:v>655</c:v>
                </c:pt>
                <c:pt idx="26">
                  <c:v>665</c:v>
                </c:pt>
                <c:pt idx="27">
                  <c:v>675</c:v>
                </c:pt>
                <c:pt idx="28">
                  <c:v>685</c:v>
                </c:pt>
                <c:pt idx="29">
                  <c:v>695</c:v>
                </c:pt>
              </c:numCache>
            </c:numRef>
          </c:xVal>
          <c:yVal>
            <c:numRef>
              <c:f>[Book6]Rrs!$B$5:$B$34</c:f>
              <c:numCache>
                <c:formatCode>0.00E+00</c:formatCode>
                <c:ptCount val="30"/>
                <c:pt idx="0">
                  <c:v>3.8691999999999997E-2</c:v>
                </c:pt>
                <c:pt idx="1">
                  <c:v>4.4465999999999999E-2</c:v>
                </c:pt>
                <c:pt idx="2">
                  <c:v>4.2091000000000003E-2</c:v>
                </c:pt>
                <c:pt idx="3">
                  <c:v>4.233E-2</c:v>
                </c:pt>
                <c:pt idx="4">
                  <c:v>4.1177999999999999E-2</c:v>
                </c:pt>
                <c:pt idx="5">
                  <c:v>4.1026E-2</c:v>
                </c:pt>
                <c:pt idx="6">
                  <c:v>4.5025000000000003E-2</c:v>
                </c:pt>
                <c:pt idx="7">
                  <c:v>4.1334999999999997E-2</c:v>
                </c:pt>
                <c:pt idx="8">
                  <c:v>4.4243999999999999E-2</c:v>
                </c:pt>
                <c:pt idx="9">
                  <c:v>3.8871000000000003E-2</c:v>
                </c:pt>
                <c:pt idx="10">
                  <c:v>3.4353000000000002E-2</c:v>
                </c:pt>
                <c:pt idx="11">
                  <c:v>2.8471E-2</c:v>
                </c:pt>
                <c:pt idx="12">
                  <c:v>2.7836E-2</c:v>
                </c:pt>
                <c:pt idx="13">
                  <c:v>2.9302000000000002E-2</c:v>
                </c:pt>
                <c:pt idx="14">
                  <c:v>2.7491999999999999E-2</c:v>
                </c:pt>
                <c:pt idx="15">
                  <c:v>2.3288E-2</c:v>
                </c:pt>
                <c:pt idx="16">
                  <c:v>2.4015000000000002E-2</c:v>
                </c:pt>
                <c:pt idx="17">
                  <c:v>1.9411999999999999E-2</c:v>
                </c:pt>
                <c:pt idx="18">
                  <c:v>1.4513E-2</c:v>
                </c:pt>
                <c:pt idx="19">
                  <c:v>9.7225000000000002E-3</c:v>
                </c:pt>
                <c:pt idx="20">
                  <c:v>6.3626999999999998E-3</c:v>
                </c:pt>
                <c:pt idx="21">
                  <c:v>6.1165999999999998E-3</c:v>
                </c:pt>
                <c:pt idx="22">
                  <c:v>6.1171000000000003E-3</c:v>
                </c:pt>
                <c:pt idx="23">
                  <c:v>5.5066000000000004E-3</c:v>
                </c:pt>
                <c:pt idx="24">
                  <c:v>5.3299000000000003E-3</c:v>
                </c:pt>
                <c:pt idx="25">
                  <c:v>4.5024000000000002E-3</c:v>
                </c:pt>
                <c:pt idx="26">
                  <c:v>3.8670000000000002E-3</c:v>
                </c:pt>
                <c:pt idx="27">
                  <c:v>3.7664E-3</c:v>
                </c:pt>
                <c:pt idx="28">
                  <c:v>3.4998999999999998E-3</c:v>
                </c:pt>
                <c:pt idx="29">
                  <c:v>3.0146000000000001E-3</c:v>
                </c:pt>
              </c:numCache>
            </c:numRef>
          </c:yVal>
          <c:smooth val="0"/>
        </c:ser>
        <c:dLbls>
          <c:showLegendKey val="0"/>
          <c:showVal val="0"/>
          <c:showCatName val="0"/>
          <c:showSerName val="0"/>
          <c:showPercent val="0"/>
          <c:showBubbleSize val="0"/>
        </c:dLbls>
        <c:axId val="102916096"/>
        <c:axId val="102918016"/>
      </c:scatterChart>
      <c:valAx>
        <c:axId val="102916096"/>
        <c:scaling>
          <c:orientation val="minMax"/>
          <c:max val="700"/>
          <c:min val="400"/>
        </c:scaling>
        <c:delete val="0"/>
        <c:axPos val="b"/>
        <c:title>
          <c:tx>
            <c:rich>
              <a:bodyPr/>
              <a:lstStyle/>
              <a:p>
                <a:pPr>
                  <a:defRPr sz="1800"/>
                </a:pPr>
                <a:r>
                  <a:rPr lang="en-US" sz="1800"/>
                  <a:t>Wavelength (nm)</a:t>
                </a:r>
              </a:p>
            </c:rich>
          </c:tx>
          <c:layout/>
          <c:overlay val="0"/>
        </c:title>
        <c:numFmt formatCode="General" sourceLinked="1"/>
        <c:majorTickMark val="out"/>
        <c:minorTickMark val="none"/>
        <c:tickLblPos val="nextTo"/>
        <c:txPr>
          <a:bodyPr/>
          <a:lstStyle/>
          <a:p>
            <a:pPr>
              <a:defRPr sz="1400"/>
            </a:pPr>
            <a:endParaRPr lang="en-US"/>
          </a:p>
        </c:txPr>
        <c:crossAx val="102918016"/>
        <c:crosses val="autoZero"/>
        <c:crossBetween val="midCat"/>
      </c:valAx>
      <c:valAx>
        <c:axId val="102918016"/>
        <c:scaling>
          <c:orientation val="minMax"/>
        </c:scaling>
        <c:delete val="0"/>
        <c:axPos val="l"/>
        <c:majorGridlines/>
        <c:title>
          <c:tx>
            <c:rich>
              <a:bodyPr rot="-5400000" vert="horz"/>
              <a:lstStyle/>
              <a:p>
                <a:pPr>
                  <a:defRPr sz="1800"/>
                </a:pPr>
                <a:r>
                  <a:rPr lang="en-US" sz="1800"/>
                  <a:t>Rrs</a:t>
                </a:r>
                <a:r>
                  <a:rPr lang="en-US" sz="1800" baseline="0"/>
                  <a:t> (1/Sr)</a:t>
                </a:r>
                <a:endParaRPr lang="en-US" sz="1800"/>
              </a:p>
            </c:rich>
          </c:tx>
          <c:layout/>
          <c:overlay val="0"/>
        </c:title>
        <c:numFmt formatCode="#,##0.00" sourceLinked="0"/>
        <c:majorTickMark val="out"/>
        <c:minorTickMark val="none"/>
        <c:tickLblPos val="nextTo"/>
        <c:txPr>
          <a:bodyPr/>
          <a:lstStyle/>
          <a:p>
            <a:pPr>
              <a:defRPr sz="1400"/>
            </a:pPr>
            <a:endParaRPr lang="en-US"/>
          </a:p>
        </c:txPr>
        <c:crossAx val="102916096"/>
        <c:crosses val="autoZero"/>
        <c:crossBetween val="midCat"/>
      </c:valAx>
    </c:plotArea>
    <c:legend>
      <c:legendPos val="b"/>
      <c:layout/>
      <c:overlay val="0"/>
      <c:txPr>
        <a:bodyPr/>
        <a:lstStyle/>
        <a:p>
          <a:pPr>
            <a:defRPr sz="1200"/>
          </a:pPr>
          <a:endParaRPr lang="en-US"/>
        </a:p>
      </c:txPr>
    </c:legend>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scatterChart>
        <c:scatterStyle val="lineMarker"/>
        <c:varyColors val="0"/>
        <c:ser>
          <c:idx val="2"/>
          <c:order val="0"/>
          <c:tx>
            <c:v>Edited Data (Data Removal)</c:v>
          </c:tx>
          <c:spPr>
            <a:ln w="25400">
              <a:solidFill>
                <a:schemeClr val="accent6">
                  <a:lumMod val="75000"/>
                </a:schemeClr>
              </a:solidFill>
            </a:ln>
          </c:spPr>
          <c:marker>
            <c:symbol val="none"/>
          </c:marker>
          <c:xVal>
            <c:numRef>
              <c:f>[1]Rrs!$A$5:$A$34</c:f>
              <c:numCache>
                <c:formatCode>General</c:formatCode>
                <c:ptCount val="30"/>
                <c:pt idx="0">
                  <c:v>405</c:v>
                </c:pt>
                <c:pt idx="1">
                  <c:v>415</c:v>
                </c:pt>
                <c:pt idx="2">
                  <c:v>425</c:v>
                </c:pt>
                <c:pt idx="3">
                  <c:v>435</c:v>
                </c:pt>
                <c:pt idx="4">
                  <c:v>445</c:v>
                </c:pt>
                <c:pt idx="5">
                  <c:v>455</c:v>
                </c:pt>
                <c:pt idx="6">
                  <c:v>465</c:v>
                </c:pt>
                <c:pt idx="7">
                  <c:v>475</c:v>
                </c:pt>
                <c:pt idx="8">
                  <c:v>485</c:v>
                </c:pt>
                <c:pt idx="9">
                  <c:v>495</c:v>
                </c:pt>
                <c:pt idx="10">
                  <c:v>505</c:v>
                </c:pt>
                <c:pt idx="11">
                  <c:v>515</c:v>
                </c:pt>
                <c:pt idx="12">
                  <c:v>525</c:v>
                </c:pt>
                <c:pt idx="13">
                  <c:v>535</c:v>
                </c:pt>
                <c:pt idx="14">
                  <c:v>545</c:v>
                </c:pt>
                <c:pt idx="15">
                  <c:v>555</c:v>
                </c:pt>
                <c:pt idx="16">
                  <c:v>565</c:v>
                </c:pt>
                <c:pt idx="17">
                  <c:v>575</c:v>
                </c:pt>
                <c:pt idx="18">
                  <c:v>585</c:v>
                </c:pt>
                <c:pt idx="19">
                  <c:v>595</c:v>
                </c:pt>
                <c:pt idx="20">
                  <c:v>605</c:v>
                </c:pt>
                <c:pt idx="21">
                  <c:v>615</c:v>
                </c:pt>
                <c:pt idx="22">
                  <c:v>625</c:v>
                </c:pt>
                <c:pt idx="23">
                  <c:v>635</c:v>
                </c:pt>
                <c:pt idx="24">
                  <c:v>645</c:v>
                </c:pt>
                <c:pt idx="25">
                  <c:v>655</c:v>
                </c:pt>
                <c:pt idx="26">
                  <c:v>665</c:v>
                </c:pt>
                <c:pt idx="27">
                  <c:v>675</c:v>
                </c:pt>
                <c:pt idx="28">
                  <c:v>685</c:v>
                </c:pt>
                <c:pt idx="29">
                  <c:v>695</c:v>
                </c:pt>
              </c:numCache>
            </c:numRef>
          </c:xVal>
          <c:yVal>
            <c:numRef>
              <c:f>[1]Rrs!$B$5:$B$34</c:f>
              <c:numCache>
                <c:formatCode>General</c:formatCode>
                <c:ptCount val="30"/>
                <c:pt idx="0">
                  <c:v>1.5487000000000001E-3</c:v>
                </c:pt>
                <c:pt idx="1">
                  <c:v>1.5429E-3</c:v>
                </c:pt>
                <c:pt idx="2">
                  <c:v>1.6488E-3</c:v>
                </c:pt>
                <c:pt idx="3">
                  <c:v>1.7907000000000001E-3</c:v>
                </c:pt>
                <c:pt idx="4">
                  <c:v>1.9053E-3</c:v>
                </c:pt>
                <c:pt idx="5">
                  <c:v>1.993E-3</c:v>
                </c:pt>
                <c:pt idx="6">
                  <c:v>2.1191000000000001E-3</c:v>
                </c:pt>
                <c:pt idx="7">
                  <c:v>2.2699E-3</c:v>
                </c:pt>
                <c:pt idx="8">
                  <c:v>2.4424999999999998E-3</c:v>
                </c:pt>
                <c:pt idx="9">
                  <c:v>2.6870000000000002E-3</c:v>
                </c:pt>
                <c:pt idx="10">
                  <c:v>2.9044000000000001E-3</c:v>
                </c:pt>
                <c:pt idx="11">
                  <c:v>2.7826000000000001E-3</c:v>
                </c:pt>
                <c:pt idx="12">
                  <c:v>2.6423000000000002E-3</c:v>
                </c:pt>
                <c:pt idx="13">
                  <c:v>2.5731E-3</c:v>
                </c:pt>
                <c:pt idx="14">
                  <c:v>2.6725999999999998E-3</c:v>
                </c:pt>
                <c:pt idx="15">
                  <c:v>2.7434999999999998E-3</c:v>
                </c:pt>
                <c:pt idx="16">
                  <c:v>2.6879999999999999E-3</c:v>
                </c:pt>
                <c:pt idx="17">
                  <c:v>2.5000999999999999E-3</c:v>
                </c:pt>
                <c:pt idx="18">
                  <c:v>2.0831999999999999E-3</c:v>
                </c:pt>
                <c:pt idx="19">
                  <c:v>1.5912999999999999E-3</c:v>
                </c:pt>
                <c:pt idx="20">
                  <c:v>1.1483999999999999E-3</c:v>
                </c:pt>
                <c:pt idx="21">
                  <c:v>1.1091E-3</c:v>
                </c:pt>
                <c:pt idx="22">
                  <c:v>1.0525000000000001E-3</c:v>
                </c:pt>
                <c:pt idx="23">
                  <c:v>9.9489000000000001E-4</c:v>
                </c:pt>
                <c:pt idx="24">
                  <c:v>9.2575999999999997E-4</c:v>
                </c:pt>
                <c:pt idx="25">
                  <c:v>8.0493999999999997E-4</c:v>
                </c:pt>
                <c:pt idx="26">
                  <c:v>6.8216999999999996E-4</c:v>
                </c:pt>
                <c:pt idx="27">
                  <c:v>6.3232000000000002E-4</c:v>
                </c:pt>
                <c:pt idx="28">
                  <c:v>6.0196999999999996E-4</c:v>
                </c:pt>
                <c:pt idx="29">
                  <c:v>5.4217999999999996E-4</c:v>
                </c:pt>
              </c:numCache>
            </c:numRef>
          </c:yVal>
          <c:smooth val="0"/>
        </c:ser>
        <c:dLbls>
          <c:showLegendKey val="0"/>
          <c:showVal val="0"/>
          <c:showCatName val="0"/>
          <c:showSerName val="0"/>
          <c:showPercent val="0"/>
          <c:showBubbleSize val="0"/>
        </c:dLbls>
        <c:axId val="99535104"/>
        <c:axId val="102123392"/>
      </c:scatterChart>
      <c:valAx>
        <c:axId val="99535104"/>
        <c:scaling>
          <c:orientation val="minMax"/>
          <c:max val="700"/>
          <c:min val="400"/>
        </c:scaling>
        <c:delete val="0"/>
        <c:axPos val="b"/>
        <c:title>
          <c:tx>
            <c:rich>
              <a:bodyPr/>
              <a:lstStyle/>
              <a:p>
                <a:pPr>
                  <a:defRPr sz="1800"/>
                </a:pPr>
                <a:r>
                  <a:rPr lang="en-US" sz="1800"/>
                  <a:t>Wavelength (nm)</a:t>
                </a:r>
              </a:p>
            </c:rich>
          </c:tx>
          <c:layout/>
          <c:overlay val="0"/>
        </c:title>
        <c:numFmt formatCode="General" sourceLinked="1"/>
        <c:majorTickMark val="out"/>
        <c:minorTickMark val="none"/>
        <c:tickLblPos val="nextTo"/>
        <c:txPr>
          <a:bodyPr/>
          <a:lstStyle/>
          <a:p>
            <a:pPr>
              <a:defRPr sz="1400"/>
            </a:pPr>
            <a:endParaRPr lang="en-US"/>
          </a:p>
        </c:txPr>
        <c:crossAx val="102123392"/>
        <c:crosses val="autoZero"/>
        <c:crossBetween val="midCat"/>
      </c:valAx>
      <c:valAx>
        <c:axId val="102123392"/>
        <c:scaling>
          <c:orientation val="minMax"/>
        </c:scaling>
        <c:delete val="0"/>
        <c:axPos val="l"/>
        <c:majorGridlines/>
        <c:title>
          <c:tx>
            <c:rich>
              <a:bodyPr rot="-5400000" vert="horz"/>
              <a:lstStyle/>
              <a:p>
                <a:pPr>
                  <a:defRPr sz="1800"/>
                </a:pPr>
                <a:r>
                  <a:rPr lang="en-US" sz="1800"/>
                  <a:t>Rrs</a:t>
                </a:r>
                <a:r>
                  <a:rPr lang="en-US" sz="1800" baseline="0"/>
                  <a:t> (1/Sr)</a:t>
                </a:r>
                <a:endParaRPr lang="en-US" sz="1800"/>
              </a:p>
            </c:rich>
          </c:tx>
          <c:layout/>
          <c:overlay val="0"/>
        </c:title>
        <c:numFmt formatCode="0.0E+00" sourceLinked="0"/>
        <c:majorTickMark val="out"/>
        <c:minorTickMark val="none"/>
        <c:tickLblPos val="nextTo"/>
        <c:txPr>
          <a:bodyPr/>
          <a:lstStyle/>
          <a:p>
            <a:pPr>
              <a:defRPr sz="1400"/>
            </a:pPr>
            <a:endParaRPr lang="en-US"/>
          </a:p>
        </c:txPr>
        <c:crossAx val="99535104"/>
        <c:crosses val="autoZero"/>
        <c:crossBetween val="midCat"/>
      </c:valAx>
    </c:plotArea>
    <c:legend>
      <c:legendPos val="b"/>
      <c:layout/>
      <c:overlay val="0"/>
      <c:txPr>
        <a:bodyPr/>
        <a:lstStyle/>
        <a:p>
          <a:pPr>
            <a:defRPr sz="1200"/>
          </a:pPr>
          <a:endParaRPr lang="en-US"/>
        </a:p>
      </c:txPr>
    </c:legend>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C62A2B-1FF5-4C73-B9ED-AF74298BC865}" type="datetimeFigureOut">
              <a:rPr lang="en-US" smtClean="0"/>
              <a:t>7/18/2013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A2F663-BA25-4BE2-A011-34C31E8592A5}" type="slidenum">
              <a:rPr lang="en-US" smtClean="0"/>
              <a:t>‹#›</a:t>
            </a:fld>
            <a:endParaRPr lang="en-US"/>
          </a:p>
        </p:txBody>
      </p:sp>
    </p:spTree>
    <p:extLst>
      <p:ext uri="{BB962C8B-B14F-4D97-AF65-F5344CB8AC3E}">
        <p14:creationId xmlns:p14="http://schemas.microsoft.com/office/powerpoint/2010/main" val="18338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C62A2B-1FF5-4C73-B9ED-AF74298BC865}" type="datetimeFigureOut">
              <a:rPr lang="en-US" smtClean="0"/>
              <a:t>7/18/2013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A2F663-BA25-4BE2-A011-34C31E8592A5}" type="slidenum">
              <a:rPr lang="en-US" smtClean="0"/>
              <a:t>‹#›</a:t>
            </a:fld>
            <a:endParaRPr lang="en-US"/>
          </a:p>
        </p:txBody>
      </p:sp>
    </p:spTree>
    <p:extLst>
      <p:ext uri="{BB962C8B-B14F-4D97-AF65-F5344CB8AC3E}">
        <p14:creationId xmlns:p14="http://schemas.microsoft.com/office/powerpoint/2010/main" val="254001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C62A2B-1FF5-4C73-B9ED-AF74298BC865}" type="datetimeFigureOut">
              <a:rPr lang="en-US" smtClean="0"/>
              <a:t>7/18/2013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A2F663-BA25-4BE2-A011-34C31E8592A5}" type="slidenum">
              <a:rPr lang="en-US" smtClean="0"/>
              <a:t>‹#›</a:t>
            </a:fld>
            <a:endParaRPr lang="en-US"/>
          </a:p>
        </p:txBody>
      </p:sp>
    </p:spTree>
    <p:extLst>
      <p:ext uri="{BB962C8B-B14F-4D97-AF65-F5344CB8AC3E}">
        <p14:creationId xmlns:p14="http://schemas.microsoft.com/office/powerpoint/2010/main" val="3744178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C62A2B-1FF5-4C73-B9ED-AF74298BC865}" type="datetimeFigureOut">
              <a:rPr lang="en-US" smtClean="0"/>
              <a:t>7/18/2013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A2F663-BA25-4BE2-A011-34C31E8592A5}" type="slidenum">
              <a:rPr lang="en-US" smtClean="0"/>
              <a:t>‹#›</a:t>
            </a:fld>
            <a:endParaRPr lang="en-US"/>
          </a:p>
        </p:txBody>
      </p:sp>
    </p:spTree>
    <p:extLst>
      <p:ext uri="{BB962C8B-B14F-4D97-AF65-F5344CB8AC3E}">
        <p14:creationId xmlns:p14="http://schemas.microsoft.com/office/powerpoint/2010/main" val="246038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C62A2B-1FF5-4C73-B9ED-AF74298BC865}" type="datetimeFigureOut">
              <a:rPr lang="en-US" smtClean="0"/>
              <a:t>7/18/2013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A2F663-BA25-4BE2-A011-34C31E8592A5}" type="slidenum">
              <a:rPr lang="en-US" smtClean="0"/>
              <a:t>‹#›</a:t>
            </a:fld>
            <a:endParaRPr lang="en-US"/>
          </a:p>
        </p:txBody>
      </p:sp>
    </p:spTree>
    <p:extLst>
      <p:ext uri="{BB962C8B-B14F-4D97-AF65-F5344CB8AC3E}">
        <p14:creationId xmlns:p14="http://schemas.microsoft.com/office/powerpoint/2010/main" val="374146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C62A2B-1FF5-4C73-B9ED-AF74298BC865}" type="datetimeFigureOut">
              <a:rPr lang="en-US" smtClean="0"/>
              <a:t>7/18/2013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A2F663-BA25-4BE2-A011-34C31E8592A5}" type="slidenum">
              <a:rPr lang="en-US" smtClean="0"/>
              <a:t>‹#›</a:t>
            </a:fld>
            <a:endParaRPr lang="en-US"/>
          </a:p>
        </p:txBody>
      </p:sp>
    </p:spTree>
    <p:extLst>
      <p:ext uri="{BB962C8B-B14F-4D97-AF65-F5344CB8AC3E}">
        <p14:creationId xmlns:p14="http://schemas.microsoft.com/office/powerpoint/2010/main" val="42805391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C62A2B-1FF5-4C73-B9ED-AF74298BC865}" type="datetimeFigureOut">
              <a:rPr lang="en-US" smtClean="0"/>
              <a:t>7/18/2013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A2F663-BA25-4BE2-A011-34C31E8592A5}" type="slidenum">
              <a:rPr lang="en-US" smtClean="0"/>
              <a:t>‹#›</a:t>
            </a:fld>
            <a:endParaRPr lang="en-US"/>
          </a:p>
        </p:txBody>
      </p:sp>
    </p:spTree>
    <p:extLst>
      <p:ext uri="{BB962C8B-B14F-4D97-AF65-F5344CB8AC3E}">
        <p14:creationId xmlns:p14="http://schemas.microsoft.com/office/powerpoint/2010/main" val="101652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C62A2B-1FF5-4C73-B9ED-AF74298BC865}" type="datetimeFigureOut">
              <a:rPr lang="en-US" smtClean="0"/>
              <a:t>7/18/2013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A2F663-BA25-4BE2-A011-34C31E8592A5}" type="slidenum">
              <a:rPr lang="en-US" smtClean="0"/>
              <a:t>‹#›</a:t>
            </a:fld>
            <a:endParaRPr lang="en-US"/>
          </a:p>
        </p:txBody>
      </p:sp>
    </p:spTree>
    <p:extLst>
      <p:ext uri="{BB962C8B-B14F-4D97-AF65-F5344CB8AC3E}">
        <p14:creationId xmlns:p14="http://schemas.microsoft.com/office/powerpoint/2010/main" val="4070398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C62A2B-1FF5-4C73-B9ED-AF74298BC865}" type="datetimeFigureOut">
              <a:rPr lang="en-US" smtClean="0"/>
              <a:t>7/18/2013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A2F663-BA25-4BE2-A011-34C31E8592A5}" type="slidenum">
              <a:rPr lang="en-US" smtClean="0"/>
              <a:t>‹#›</a:t>
            </a:fld>
            <a:endParaRPr lang="en-US"/>
          </a:p>
        </p:txBody>
      </p:sp>
    </p:spTree>
    <p:extLst>
      <p:ext uri="{BB962C8B-B14F-4D97-AF65-F5344CB8AC3E}">
        <p14:creationId xmlns:p14="http://schemas.microsoft.com/office/powerpoint/2010/main" val="2893272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C62A2B-1FF5-4C73-B9ED-AF74298BC865}" type="datetimeFigureOut">
              <a:rPr lang="en-US" smtClean="0"/>
              <a:t>7/18/2013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A2F663-BA25-4BE2-A011-34C31E8592A5}" type="slidenum">
              <a:rPr lang="en-US" smtClean="0"/>
              <a:t>‹#›</a:t>
            </a:fld>
            <a:endParaRPr lang="en-US"/>
          </a:p>
        </p:txBody>
      </p:sp>
    </p:spTree>
    <p:extLst>
      <p:ext uri="{BB962C8B-B14F-4D97-AF65-F5344CB8AC3E}">
        <p14:creationId xmlns:p14="http://schemas.microsoft.com/office/powerpoint/2010/main" val="3924004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C62A2B-1FF5-4C73-B9ED-AF74298BC865}" type="datetimeFigureOut">
              <a:rPr lang="en-US" smtClean="0"/>
              <a:t>7/18/2013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A2F663-BA25-4BE2-A011-34C31E8592A5}" type="slidenum">
              <a:rPr lang="en-US" smtClean="0"/>
              <a:t>‹#›</a:t>
            </a:fld>
            <a:endParaRPr lang="en-US"/>
          </a:p>
        </p:txBody>
      </p:sp>
    </p:spTree>
    <p:extLst>
      <p:ext uri="{BB962C8B-B14F-4D97-AF65-F5344CB8AC3E}">
        <p14:creationId xmlns:p14="http://schemas.microsoft.com/office/powerpoint/2010/main" val="315353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C62A2B-1FF5-4C73-B9ED-AF74298BC865}" type="datetimeFigureOut">
              <a:rPr lang="en-US" smtClean="0"/>
              <a:t>7/18/2013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A2F663-BA25-4BE2-A011-34C31E8592A5}" type="slidenum">
              <a:rPr lang="en-US" smtClean="0"/>
              <a:t>‹#›</a:t>
            </a:fld>
            <a:endParaRPr lang="en-US"/>
          </a:p>
        </p:txBody>
      </p:sp>
    </p:spTree>
    <p:extLst>
      <p:ext uri="{BB962C8B-B14F-4D97-AF65-F5344CB8AC3E}">
        <p14:creationId xmlns:p14="http://schemas.microsoft.com/office/powerpoint/2010/main" val="2805868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29250" y="381000"/>
            <a:ext cx="3124200" cy="2917825"/>
          </a:xfrm>
        </p:spPr>
        <p:txBody>
          <a:bodyPr>
            <a:normAutofit/>
          </a:bodyPr>
          <a:lstStyle/>
          <a:p>
            <a:r>
              <a:rPr lang="en-US" sz="1600" b="1" dirty="0" smtClean="0"/>
              <a:t>Exercise 5</a:t>
            </a:r>
            <a:r>
              <a:rPr lang="en-US" sz="1600" dirty="0" smtClean="0"/>
              <a:t/>
            </a:r>
            <a:br>
              <a:rPr lang="en-US" sz="1600" dirty="0" smtClean="0"/>
            </a:br>
            <a:r>
              <a:rPr lang="en-US" sz="1600" dirty="0" smtClean="0"/>
              <a:t>Two Hypotheses: Problems causes by wrong backscatter number or “wrong” data input</a:t>
            </a:r>
            <a:br>
              <a:rPr lang="en-US" sz="1600" dirty="0" smtClean="0"/>
            </a:br>
            <a:r>
              <a:rPr lang="en-US" sz="1600" dirty="0" smtClean="0"/>
              <a:t/>
            </a:r>
            <a:br>
              <a:rPr lang="en-US" sz="1600" dirty="0" smtClean="0"/>
            </a:br>
            <a:r>
              <a:rPr lang="en-US" sz="1600" dirty="0" smtClean="0"/>
              <a:t>Backscatter changes don’t appear to help drop the </a:t>
            </a:r>
            <a:r>
              <a:rPr lang="en-US" sz="1600" dirty="0" err="1" smtClean="0"/>
              <a:t>hydrolight</a:t>
            </a:r>
            <a:r>
              <a:rPr lang="en-US" sz="1600" dirty="0" smtClean="0"/>
              <a:t> curve</a:t>
            </a:r>
            <a:br>
              <a:rPr lang="en-US" sz="1600" dirty="0" smtClean="0"/>
            </a:br>
            <a:r>
              <a:rPr lang="en-US" sz="1600" dirty="0" smtClean="0"/>
              <a:t/>
            </a:r>
            <a:br>
              <a:rPr lang="en-US" sz="1600" dirty="0" smtClean="0"/>
            </a:br>
            <a:r>
              <a:rPr lang="en-US" sz="1600" dirty="0" smtClean="0"/>
              <a:t>Editing out the anomalous data line appears to create the desired shape</a:t>
            </a:r>
            <a:endParaRPr lang="en-US" sz="1600" dirty="0"/>
          </a:p>
        </p:txBody>
      </p:sp>
      <p:graphicFrame>
        <p:nvGraphicFramePr>
          <p:cNvPr id="5" name="Chart 4"/>
          <p:cNvGraphicFramePr>
            <a:graphicFrameLocks/>
          </p:cNvGraphicFramePr>
          <p:nvPr>
            <p:extLst>
              <p:ext uri="{D42A27DB-BD31-4B8C-83A1-F6EECF244321}">
                <p14:modId xmlns:p14="http://schemas.microsoft.com/office/powerpoint/2010/main" val="1315380566"/>
              </p:ext>
            </p:extLst>
          </p:nvPr>
        </p:nvGraphicFramePr>
        <p:xfrm>
          <a:off x="3629" y="185964"/>
          <a:ext cx="5243286" cy="3124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p:cNvGraphicFramePr>
            <a:graphicFrameLocks/>
          </p:cNvGraphicFramePr>
          <p:nvPr>
            <p:extLst>
              <p:ext uri="{D42A27DB-BD31-4B8C-83A1-F6EECF244321}">
                <p14:modId xmlns:p14="http://schemas.microsoft.com/office/powerpoint/2010/main" val="1730350243"/>
              </p:ext>
            </p:extLst>
          </p:nvPr>
        </p:nvGraphicFramePr>
        <p:xfrm>
          <a:off x="76200" y="3317421"/>
          <a:ext cx="4953000" cy="3290888"/>
        </p:xfrm>
        <a:graphic>
          <a:graphicData uri="http://schemas.openxmlformats.org/drawingml/2006/chart">
            <c:chart xmlns:c="http://schemas.openxmlformats.org/drawingml/2006/chart" xmlns:r="http://schemas.openxmlformats.org/officeDocument/2006/relationships" r:id="rId3"/>
          </a:graphicData>
        </a:graphic>
      </p:graphicFrame>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76800" y="3276600"/>
            <a:ext cx="3924300" cy="1390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itle 1"/>
          <p:cNvSpPr txBox="1">
            <a:spLocks/>
          </p:cNvSpPr>
          <p:nvPr/>
        </p:nvSpPr>
        <p:spPr>
          <a:xfrm>
            <a:off x="5276850" y="4876800"/>
            <a:ext cx="3124200" cy="1357993"/>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400" b="1" dirty="0" smtClean="0"/>
              <a:t>Garbage In, Garbage Out???</a:t>
            </a:r>
            <a:endParaRPr lang="en-US" sz="2400" dirty="0"/>
          </a:p>
        </p:txBody>
      </p:sp>
    </p:spTree>
    <p:extLst>
      <p:ext uri="{BB962C8B-B14F-4D97-AF65-F5344CB8AC3E}">
        <p14:creationId xmlns:p14="http://schemas.microsoft.com/office/powerpoint/2010/main" val="7907974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9</TotalTime>
  <Words>30</Words>
  <Application>Microsoft Office PowerPoint</Application>
  <PresentationFormat>On-screen Show (4:3)</PresentationFormat>
  <Paragraphs>7</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Exercise 5 Two Hypotheses: Problems causes by wrong backscatter number or “wrong” data input  Backscatter changes don’t appear to help drop the hydrolight curve  Editing out the anomalous data line appears to create the desired shape</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Exercise 5 Two Hypotheses: Problems causes by wrong backscatter number or “wrong” data input  Backscatter changes don’t appear to help drop the hydrolight curve  Editing out the anomalous data line appears to create the desired shape</dc:title>
  <dc:creator>Erin</dc:creator>
  <cp:lastModifiedBy>Erin</cp:lastModifiedBy>
  <cp:revision>2</cp:revision>
  <dcterms:created xsi:type="dcterms:W3CDTF">2013-07-19T02:07:47Z</dcterms:created>
  <dcterms:modified xsi:type="dcterms:W3CDTF">2013-07-19T02:17:26Z</dcterms:modified>
</cp:coreProperties>
</file>