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5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hley\Documents\oceanoptics\hl_2_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shley\Desktop\ex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shley\Desktop\ex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shley\Desktop\ex4.xlsx" TargetMode="Externa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C:\Users\Erin\Desktop\HydrolightResults\IndianOce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Rrs as a Function of </a:t>
            </a:r>
            <a:r>
              <a:rPr lang="el-GR">
                <a:latin typeface="Times New Roman"/>
                <a:cs typeface="Times New Roman"/>
              </a:rPr>
              <a:t>λ</a:t>
            </a:r>
            <a:r>
              <a:rPr lang="en-US">
                <a:latin typeface="Times New Roman"/>
                <a:cs typeface="Times New Roman"/>
              </a:rPr>
              <a:t> and Mineral</a:t>
            </a:r>
            <a:r>
              <a:rPr lang="en-US" baseline="0">
                <a:latin typeface="Times New Roman"/>
                <a:cs typeface="Times New Roman"/>
              </a:rPr>
              <a:t> Concentration</a:t>
            </a:r>
            <a:endParaRPr lang="en-US"/>
          </a:p>
        </c:rich>
      </c:tx>
      <c:layout/>
      <c:overlay val="0"/>
    </c:title>
    <c:autoTitleDeleted val="0"/>
    <c:plotArea>
      <c:layout/>
      <c:lineChart>
        <c:grouping val="standard"/>
        <c:varyColors val="0"/>
        <c:ser>
          <c:idx val="0"/>
          <c:order val="0"/>
          <c:tx>
            <c:strRef>
              <c:f>Sheet1!$B$1</c:f>
              <c:strCache>
                <c:ptCount val="1"/>
                <c:pt idx="0">
                  <c:v>0</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Sheet1!$B$2:$B$16</c:f>
              <c:numCache>
                <c:formatCode>0.00E+00</c:formatCode>
                <c:ptCount val="15"/>
                <c:pt idx="0">
                  <c:v>8.2655000000000003E-3</c:v>
                </c:pt>
                <c:pt idx="1">
                  <c:v>6.4310000000000001E-3</c:v>
                </c:pt>
                <c:pt idx="2">
                  <c:v>6.2315000000000001E-3</c:v>
                </c:pt>
                <c:pt idx="3">
                  <c:v>6.4510000000000001E-3</c:v>
                </c:pt>
                <c:pt idx="4">
                  <c:v>7.1846999999999996E-3</c:v>
                </c:pt>
                <c:pt idx="5">
                  <c:v>7.9866999999999994E-3</c:v>
                </c:pt>
                <c:pt idx="6">
                  <c:v>9.3746000000000003E-3</c:v>
                </c:pt>
                <c:pt idx="7">
                  <c:v>1.0749999999999999E-2</c:v>
                </c:pt>
                <c:pt idx="8">
                  <c:v>1.1464999999999999E-2</c:v>
                </c:pt>
                <c:pt idx="9">
                  <c:v>7.4922000000000001E-3</c:v>
                </c:pt>
                <c:pt idx="10">
                  <c:v>4.6125000000000003E-3</c:v>
                </c:pt>
                <c:pt idx="11">
                  <c:v>3.8138E-3</c:v>
                </c:pt>
                <c:pt idx="12">
                  <c:v>3.1124999999999998E-3</c:v>
                </c:pt>
                <c:pt idx="13">
                  <c:v>1.9729000000000001E-3</c:v>
                </c:pt>
                <c:pt idx="14">
                  <c:v>2.1077000000000001E-3</c:v>
                </c:pt>
              </c:numCache>
            </c:numRef>
          </c:val>
          <c:smooth val="0"/>
        </c:ser>
        <c:ser>
          <c:idx val="1"/>
          <c:order val="1"/>
          <c:tx>
            <c:strRef>
              <c:f>Sheet1!$C$1</c:f>
              <c:strCache>
                <c:ptCount val="1"/>
                <c:pt idx="0">
                  <c:v>0.25</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Sheet1!$C$2:$C$16</c:f>
              <c:numCache>
                <c:formatCode>0.00E+00</c:formatCode>
                <c:ptCount val="15"/>
                <c:pt idx="0">
                  <c:v>5.8764000000000004E-3</c:v>
                </c:pt>
                <c:pt idx="1">
                  <c:v>4.7537999999999999E-3</c:v>
                </c:pt>
                <c:pt idx="2">
                  <c:v>4.4130000000000003E-3</c:v>
                </c:pt>
                <c:pt idx="3">
                  <c:v>4.4146999999999997E-3</c:v>
                </c:pt>
                <c:pt idx="4">
                  <c:v>4.5529000000000003E-3</c:v>
                </c:pt>
                <c:pt idx="5">
                  <c:v>4.1151E-3</c:v>
                </c:pt>
                <c:pt idx="6">
                  <c:v>4.0439999999999999E-3</c:v>
                </c:pt>
                <c:pt idx="7">
                  <c:v>3.7891000000000001E-3</c:v>
                </c:pt>
                <c:pt idx="8">
                  <c:v>3.4049000000000002E-3</c:v>
                </c:pt>
                <c:pt idx="9">
                  <c:v>1.843E-3</c:v>
                </c:pt>
                <c:pt idx="10">
                  <c:v>9.6898000000000004E-4</c:v>
                </c:pt>
                <c:pt idx="11">
                  <c:v>8.1915000000000004E-4</c:v>
                </c:pt>
                <c:pt idx="12">
                  <c:v>6.6613000000000002E-4</c:v>
                </c:pt>
                <c:pt idx="13">
                  <c:v>4.5364E-4</c:v>
                </c:pt>
                <c:pt idx="14">
                  <c:v>4.1816999999999999E-4</c:v>
                </c:pt>
              </c:numCache>
            </c:numRef>
          </c:val>
          <c:smooth val="0"/>
        </c:ser>
        <c:ser>
          <c:idx val="2"/>
          <c:order val="2"/>
          <c:tx>
            <c:strRef>
              <c:f>Sheet1!$D$1</c:f>
              <c:strCache>
                <c:ptCount val="1"/>
                <c:pt idx="0">
                  <c:v>0.5</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Sheet1!$D$2:$D$16</c:f>
              <c:numCache>
                <c:formatCode>0.00E+00</c:formatCode>
                <c:ptCount val="15"/>
                <c:pt idx="0">
                  <c:v>6.3241E-3</c:v>
                </c:pt>
                <c:pt idx="1">
                  <c:v>5.0937999999999999E-3</c:v>
                </c:pt>
                <c:pt idx="2">
                  <c:v>4.7729000000000001E-3</c:v>
                </c:pt>
                <c:pt idx="3">
                  <c:v>4.8129999999999996E-3</c:v>
                </c:pt>
                <c:pt idx="4">
                  <c:v>5.0378999999999997E-3</c:v>
                </c:pt>
                <c:pt idx="5">
                  <c:v>4.7061999999999998E-3</c:v>
                </c:pt>
                <c:pt idx="6">
                  <c:v>4.7469000000000001E-3</c:v>
                </c:pt>
                <c:pt idx="7">
                  <c:v>4.5637000000000004E-3</c:v>
                </c:pt>
                <c:pt idx="8">
                  <c:v>4.1806999999999999E-3</c:v>
                </c:pt>
                <c:pt idx="9">
                  <c:v>2.2953000000000001E-3</c:v>
                </c:pt>
                <c:pt idx="10">
                  <c:v>1.2205E-3</c:v>
                </c:pt>
                <c:pt idx="11">
                  <c:v>1.0317E-3</c:v>
                </c:pt>
                <c:pt idx="12">
                  <c:v>8.4039E-4</c:v>
                </c:pt>
                <c:pt idx="13">
                  <c:v>5.6963000000000001E-4</c:v>
                </c:pt>
                <c:pt idx="14">
                  <c:v>5.3178999999999998E-4</c:v>
                </c:pt>
              </c:numCache>
            </c:numRef>
          </c:val>
          <c:smooth val="0"/>
        </c:ser>
        <c:ser>
          <c:idx val="3"/>
          <c:order val="3"/>
          <c:tx>
            <c:strRef>
              <c:f>Sheet1!$E$1</c:f>
              <c:strCache>
                <c:ptCount val="1"/>
                <c:pt idx="0">
                  <c:v>1</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Sheet1!$E$2:$E$16</c:f>
              <c:numCache>
                <c:formatCode>0.00E+00</c:formatCode>
                <c:ptCount val="15"/>
                <c:pt idx="0">
                  <c:v>6.8328E-3</c:v>
                </c:pt>
                <c:pt idx="1">
                  <c:v>5.4682000000000003E-3</c:v>
                </c:pt>
                <c:pt idx="2">
                  <c:v>5.1723999999999997E-3</c:v>
                </c:pt>
                <c:pt idx="3">
                  <c:v>5.2566999999999996E-3</c:v>
                </c:pt>
                <c:pt idx="4">
                  <c:v>5.5909999999999996E-3</c:v>
                </c:pt>
                <c:pt idx="5">
                  <c:v>5.4308000000000004E-3</c:v>
                </c:pt>
                <c:pt idx="6">
                  <c:v>5.6537000000000002E-3</c:v>
                </c:pt>
                <c:pt idx="7">
                  <c:v>5.6172000000000001E-3</c:v>
                </c:pt>
                <c:pt idx="8">
                  <c:v>5.2782999999999997E-3</c:v>
                </c:pt>
                <c:pt idx="9">
                  <c:v>2.96E-3</c:v>
                </c:pt>
                <c:pt idx="10">
                  <c:v>1.5992000000000001E-3</c:v>
                </c:pt>
                <c:pt idx="11">
                  <c:v>1.3500000000000001E-3</c:v>
                </c:pt>
                <c:pt idx="12">
                  <c:v>1.1008999999999999E-3</c:v>
                </c:pt>
                <c:pt idx="13">
                  <c:v>7.4054999999999998E-4</c:v>
                </c:pt>
                <c:pt idx="14">
                  <c:v>7.0330000000000002E-4</c:v>
                </c:pt>
              </c:numCache>
            </c:numRef>
          </c:val>
          <c:smooth val="0"/>
        </c:ser>
        <c:ser>
          <c:idx val="4"/>
          <c:order val="4"/>
          <c:tx>
            <c:strRef>
              <c:f>Sheet1!$F$1</c:f>
              <c:strCache>
                <c:ptCount val="1"/>
                <c:pt idx="0">
                  <c:v>2</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Sheet1!$F$2:$F$16</c:f>
              <c:numCache>
                <c:formatCode>0.00E+00</c:formatCode>
                <c:ptCount val="15"/>
                <c:pt idx="0">
                  <c:v>7.3517000000000001E-3</c:v>
                </c:pt>
                <c:pt idx="1">
                  <c:v>5.8357000000000001E-3</c:v>
                </c:pt>
                <c:pt idx="2">
                  <c:v>5.5690000000000002E-3</c:v>
                </c:pt>
                <c:pt idx="3">
                  <c:v>5.6994000000000003E-3</c:v>
                </c:pt>
                <c:pt idx="4">
                  <c:v>6.1586000000000002E-3</c:v>
                </c:pt>
                <c:pt idx="5">
                  <c:v>6.2426000000000001E-3</c:v>
                </c:pt>
                <c:pt idx="6">
                  <c:v>6.7362000000000003E-3</c:v>
                </c:pt>
                <c:pt idx="7">
                  <c:v>6.9635000000000001E-3</c:v>
                </c:pt>
                <c:pt idx="8">
                  <c:v>6.7578999999999998E-3</c:v>
                </c:pt>
                <c:pt idx="9">
                  <c:v>3.9106000000000002E-3</c:v>
                </c:pt>
                <c:pt idx="10">
                  <c:v>2.1632000000000001E-3</c:v>
                </c:pt>
                <c:pt idx="11">
                  <c:v>1.8198999999999999E-3</c:v>
                </c:pt>
                <c:pt idx="12">
                  <c:v>1.485E-3</c:v>
                </c:pt>
                <c:pt idx="13">
                  <c:v>9.8737999999999994E-4</c:v>
                </c:pt>
                <c:pt idx="14">
                  <c:v>9.5998999999999998E-4</c:v>
                </c:pt>
              </c:numCache>
            </c:numRef>
          </c:val>
          <c:smooth val="0"/>
        </c:ser>
        <c:ser>
          <c:idx val="5"/>
          <c:order val="5"/>
          <c:tx>
            <c:strRef>
              <c:f>Sheet1!$G$1</c:f>
              <c:strCache>
                <c:ptCount val="1"/>
                <c:pt idx="0">
                  <c:v>5</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Sheet1!$G$2:$G$16</c:f>
              <c:numCache>
                <c:formatCode>0.00E+00</c:formatCode>
                <c:ptCount val="15"/>
                <c:pt idx="0">
                  <c:v>7.9465000000000004E-3</c:v>
                </c:pt>
                <c:pt idx="1">
                  <c:v>6.2341999999999996E-3</c:v>
                </c:pt>
                <c:pt idx="2">
                  <c:v>6.0073000000000001E-3</c:v>
                </c:pt>
                <c:pt idx="3">
                  <c:v>6.1933999999999999E-3</c:v>
                </c:pt>
                <c:pt idx="4">
                  <c:v>6.8190000000000004E-3</c:v>
                </c:pt>
                <c:pt idx="5">
                  <c:v>7.3064000000000002E-3</c:v>
                </c:pt>
                <c:pt idx="6">
                  <c:v>8.2834999999999992E-3</c:v>
                </c:pt>
                <c:pt idx="7">
                  <c:v>9.0831999999999996E-3</c:v>
                </c:pt>
                <c:pt idx="8">
                  <c:v>9.2840000000000006E-3</c:v>
                </c:pt>
                <c:pt idx="9">
                  <c:v>5.7118000000000004E-3</c:v>
                </c:pt>
                <c:pt idx="10">
                  <c:v>3.3214999999999998E-3</c:v>
                </c:pt>
                <c:pt idx="11">
                  <c:v>2.7713999999999998E-3</c:v>
                </c:pt>
                <c:pt idx="12">
                  <c:v>2.2615000000000001E-3</c:v>
                </c:pt>
                <c:pt idx="13">
                  <c:v>1.4691000000000001E-3</c:v>
                </c:pt>
                <c:pt idx="14">
                  <c:v>1.4945E-3</c:v>
                </c:pt>
              </c:numCache>
            </c:numRef>
          </c:val>
          <c:smooth val="0"/>
        </c:ser>
        <c:ser>
          <c:idx val="6"/>
          <c:order val="6"/>
          <c:tx>
            <c:strRef>
              <c:f>Sheet1!$H$1</c:f>
              <c:strCache>
                <c:ptCount val="1"/>
                <c:pt idx="0">
                  <c:v>10</c:v>
                </c:pt>
              </c:strCache>
            </c:strRef>
          </c:tx>
          <c:marker>
            <c:symbol val="none"/>
          </c:marker>
          <c:cat>
            <c:numRef>
              <c:f>Sheet1!$A$2:$A$16</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Sheet1!$H$2:$H$16</c:f>
              <c:numCache>
                <c:formatCode>0.00E+00</c:formatCode>
                <c:ptCount val="15"/>
                <c:pt idx="0">
                  <c:v>8.2655000000000003E-3</c:v>
                </c:pt>
                <c:pt idx="1">
                  <c:v>6.4310000000000001E-3</c:v>
                </c:pt>
                <c:pt idx="2">
                  <c:v>6.2315000000000001E-3</c:v>
                </c:pt>
                <c:pt idx="3">
                  <c:v>6.4510000000000001E-3</c:v>
                </c:pt>
                <c:pt idx="4">
                  <c:v>7.1846999999999996E-3</c:v>
                </c:pt>
                <c:pt idx="5">
                  <c:v>7.9866999999999994E-3</c:v>
                </c:pt>
                <c:pt idx="6">
                  <c:v>9.3746000000000003E-3</c:v>
                </c:pt>
                <c:pt idx="7">
                  <c:v>1.0749999999999999E-2</c:v>
                </c:pt>
                <c:pt idx="8">
                  <c:v>1.1464999999999999E-2</c:v>
                </c:pt>
                <c:pt idx="9">
                  <c:v>7.4922000000000001E-3</c:v>
                </c:pt>
                <c:pt idx="10">
                  <c:v>4.6125000000000003E-3</c:v>
                </c:pt>
                <c:pt idx="11">
                  <c:v>3.8138E-3</c:v>
                </c:pt>
                <c:pt idx="12">
                  <c:v>3.1124999999999998E-3</c:v>
                </c:pt>
                <c:pt idx="13">
                  <c:v>1.9729000000000001E-3</c:v>
                </c:pt>
                <c:pt idx="14">
                  <c:v>2.1077000000000001E-3</c:v>
                </c:pt>
              </c:numCache>
            </c:numRef>
          </c:val>
          <c:smooth val="0"/>
        </c:ser>
        <c:dLbls>
          <c:showLegendKey val="0"/>
          <c:showVal val="0"/>
          <c:showCatName val="0"/>
          <c:showSerName val="0"/>
          <c:showPercent val="0"/>
          <c:showBubbleSize val="0"/>
        </c:dLbls>
        <c:marker val="1"/>
        <c:smooth val="0"/>
        <c:axId val="85246720"/>
        <c:axId val="85248640"/>
      </c:lineChart>
      <c:catAx>
        <c:axId val="85246720"/>
        <c:scaling>
          <c:orientation val="minMax"/>
        </c:scaling>
        <c:delete val="0"/>
        <c:axPos val="b"/>
        <c:title>
          <c:tx>
            <c:rich>
              <a:bodyPr/>
              <a:lstStyle/>
              <a:p>
                <a:pPr>
                  <a:defRPr/>
                </a:pPr>
                <a:r>
                  <a:rPr lang="en-US"/>
                  <a:t> Wavelength (</a:t>
                </a:r>
                <a:r>
                  <a:rPr lang="el-GR"/>
                  <a:t>λ</a:t>
                </a:r>
                <a:r>
                  <a:rPr lang="en-US"/>
                  <a:t>)</a:t>
                </a:r>
              </a:p>
            </c:rich>
          </c:tx>
          <c:layout/>
          <c:overlay val="0"/>
        </c:title>
        <c:numFmt formatCode="General" sourceLinked="1"/>
        <c:majorTickMark val="out"/>
        <c:minorTickMark val="none"/>
        <c:tickLblPos val="nextTo"/>
        <c:crossAx val="85248640"/>
        <c:crosses val="autoZero"/>
        <c:auto val="1"/>
        <c:lblAlgn val="ctr"/>
        <c:lblOffset val="100"/>
        <c:tickLblSkip val="1"/>
        <c:noMultiLvlLbl val="0"/>
      </c:catAx>
      <c:valAx>
        <c:axId val="85248640"/>
        <c:scaling>
          <c:orientation val="minMax"/>
        </c:scaling>
        <c:delete val="0"/>
        <c:axPos val="l"/>
        <c:majorGridlines/>
        <c:title>
          <c:tx>
            <c:rich>
              <a:bodyPr rot="-5400000" vert="horz"/>
              <a:lstStyle/>
              <a:p>
                <a:pPr>
                  <a:defRPr/>
                </a:pPr>
                <a:r>
                  <a:rPr lang="en-US"/>
                  <a:t>Rrs (1/sr)</a:t>
                </a:r>
              </a:p>
            </c:rich>
          </c:tx>
          <c:layout/>
          <c:overlay val="0"/>
        </c:title>
        <c:numFmt formatCode="0.00E+00" sourceLinked="1"/>
        <c:majorTickMark val="out"/>
        <c:minorTickMark val="none"/>
        <c:tickLblPos val="nextTo"/>
        <c:crossAx val="8524672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Rrs vs. Wavelength</a:t>
            </a:r>
          </a:p>
        </c:rich>
      </c:tx>
      <c:layout>
        <c:manualLayout>
          <c:xMode val="edge"/>
          <c:yMode val="edge"/>
          <c:x val="0.52545414680128544"/>
          <c:y val="3.7606847730492693E-2"/>
        </c:manualLayout>
      </c:layout>
      <c:overlay val="1"/>
    </c:title>
    <c:autoTitleDeleted val="0"/>
    <c:plotArea>
      <c:layout/>
      <c:lineChart>
        <c:grouping val="standard"/>
        <c:varyColors val="0"/>
        <c:ser>
          <c:idx val="0"/>
          <c:order val="0"/>
          <c:tx>
            <c:v>5m</c:v>
          </c:tx>
          <c:marker>
            <c:symbol val="none"/>
          </c:marker>
          <c:cat>
            <c:numRef>
              <c:f>'5'!$A$5:$A$19</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'5'!$B$5:$B$19</c:f>
              <c:numCache>
                <c:formatCode>0.00E+00</c:formatCode>
                <c:ptCount val="15"/>
                <c:pt idx="0">
                  <c:v>2.2596999999999999E-2</c:v>
                </c:pt>
                <c:pt idx="1">
                  <c:v>2.7147000000000001E-2</c:v>
                </c:pt>
                <c:pt idx="2">
                  <c:v>3.1400999999999998E-2</c:v>
                </c:pt>
                <c:pt idx="3">
                  <c:v>3.6859000000000003E-2</c:v>
                </c:pt>
                <c:pt idx="4">
                  <c:v>4.1373E-2</c:v>
                </c:pt>
                <c:pt idx="5">
                  <c:v>3.8544000000000002E-2</c:v>
                </c:pt>
                <c:pt idx="6">
                  <c:v>3.7457999999999998E-2</c:v>
                </c:pt>
                <c:pt idx="7">
                  <c:v>3.6635000000000001E-2</c:v>
                </c:pt>
                <c:pt idx="8">
                  <c:v>3.4432999999999998E-2</c:v>
                </c:pt>
                <c:pt idx="9">
                  <c:v>1.7845E-2</c:v>
                </c:pt>
                <c:pt idx="10">
                  <c:v>4.8745000000000004E-3</c:v>
                </c:pt>
                <c:pt idx="11">
                  <c:v>3.8612999999999998E-3</c:v>
                </c:pt>
                <c:pt idx="12">
                  <c:v>2.4642000000000002E-3</c:v>
                </c:pt>
                <c:pt idx="13">
                  <c:v>9.5350999999999997E-4</c:v>
                </c:pt>
                <c:pt idx="14">
                  <c:v>4.9419000000000004E-4</c:v>
                </c:pt>
              </c:numCache>
            </c:numRef>
          </c:val>
          <c:smooth val="0"/>
        </c:ser>
        <c:ser>
          <c:idx val="1"/>
          <c:order val="1"/>
          <c:tx>
            <c:v>10m</c:v>
          </c:tx>
          <c:marker>
            <c:symbol val="none"/>
          </c:marker>
          <c:cat>
            <c:numRef>
              <c:f>'5'!$A$5:$A$19</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'10'!$B$5:$B$19</c:f>
              <c:numCache>
                <c:formatCode>0.00E+00</c:formatCode>
                <c:ptCount val="15"/>
                <c:pt idx="0">
                  <c:v>1.0914E-2</c:v>
                </c:pt>
                <c:pt idx="1">
                  <c:v>1.3892E-2</c:v>
                </c:pt>
                <c:pt idx="2">
                  <c:v>1.6688999999999999E-2</c:v>
                </c:pt>
                <c:pt idx="3">
                  <c:v>2.0885999999999998E-2</c:v>
                </c:pt>
                <c:pt idx="4">
                  <c:v>2.4369999999999999E-2</c:v>
                </c:pt>
                <c:pt idx="5">
                  <c:v>2.0316000000000001E-2</c:v>
                </c:pt>
                <c:pt idx="6">
                  <c:v>1.8251E-2</c:v>
                </c:pt>
                <c:pt idx="7">
                  <c:v>1.6525000000000001E-2</c:v>
                </c:pt>
                <c:pt idx="8">
                  <c:v>1.3951E-2</c:v>
                </c:pt>
                <c:pt idx="9">
                  <c:v>3.9795000000000004E-3</c:v>
                </c:pt>
                <c:pt idx="10">
                  <c:v>5.1179000000000003E-4</c:v>
                </c:pt>
                <c:pt idx="11">
                  <c:v>3.7446000000000002E-4</c:v>
                </c:pt>
                <c:pt idx="12">
                  <c:v>2.3965999999999999E-4</c:v>
                </c:pt>
                <c:pt idx="13">
                  <c:v>1.3744000000000001E-4</c:v>
                </c:pt>
                <c:pt idx="14">
                  <c:v>1.0643E-4</c:v>
                </c:pt>
              </c:numCache>
            </c:numRef>
          </c:val>
          <c:smooth val="0"/>
        </c:ser>
        <c:ser>
          <c:idx val="2"/>
          <c:order val="2"/>
          <c:tx>
            <c:v>20m</c:v>
          </c:tx>
          <c:marker>
            <c:symbol val="none"/>
          </c:marker>
          <c:cat>
            <c:numRef>
              <c:f>'5'!$A$5:$A$19</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'20'!$B$5:$B$19</c:f>
              <c:numCache>
                <c:formatCode>0.00E+00</c:formatCode>
                <c:ptCount val="15"/>
                <c:pt idx="0">
                  <c:v>4.4685000000000002E-3</c:v>
                </c:pt>
                <c:pt idx="1">
                  <c:v>5.3534000000000003E-3</c:v>
                </c:pt>
                <c:pt idx="2">
                  <c:v>6.2510999999999999E-3</c:v>
                </c:pt>
                <c:pt idx="3">
                  <c:v>8.1282000000000004E-3</c:v>
                </c:pt>
                <c:pt idx="4">
                  <c:v>9.7996999999999997E-3</c:v>
                </c:pt>
                <c:pt idx="5">
                  <c:v>6.8003999999999998E-3</c:v>
                </c:pt>
                <c:pt idx="6">
                  <c:v>5.3394000000000002E-3</c:v>
                </c:pt>
                <c:pt idx="7">
                  <c:v>4.2490999999999996E-3</c:v>
                </c:pt>
                <c:pt idx="8">
                  <c:v>3.0508000000000002E-3</c:v>
                </c:pt>
                <c:pt idx="9">
                  <c:v>6.9740000000000004E-4</c:v>
                </c:pt>
                <c:pt idx="10">
                  <c:v>2.7683999999999999E-4</c:v>
                </c:pt>
                <c:pt idx="11">
                  <c:v>2.3206E-4</c:v>
                </c:pt>
                <c:pt idx="12">
                  <c:v>1.8488000000000001E-4</c:v>
                </c:pt>
                <c:pt idx="13">
                  <c:v>1.3043000000000001E-4</c:v>
                </c:pt>
                <c:pt idx="14">
                  <c:v>1.049E-4</c:v>
                </c:pt>
              </c:numCache>
            </c:numRef>
          </c:val>
          <c:smooth val="0"/>
        </c:ser>
        <c:ser>
          <c:idx val="3"/>
          <c:order val="3"/>
          <c:tx>
            <c:v>30m</c:v>
          </c:tx>
          <c:marker>
            <c:symbol val="none"/>
          </c:marker>
          <c:cat>
            <c:numRef>
              <c:f>'5'!$A$5:$A$19</c:f>
              <c:numCache>
                <c:formatCode>General</c:formatCode>
                <c:ptCount val="15"/>
                <c:pt idx="0">
                  <c:v>410</c:v>
                </c:pt>
                <c:pt idx="1">
                  <c:v>430</c:v>
                </c:pt>
                <c:pt idx="2">
                  <c:v>450</c:v>
                </c:pt>
                <c:pt idx="3">
                  <c:v>470</c:v>
                </c:pt>
                <c:pt idx="4">
                  <c:v>490</c:v>
                </c:pt>
                <c:pt idx="5">
                  <c:v>510</c:v>
                </c:pt>
                <c:pt idx="6">
                  <c:v>530</c:v>
                </c:pt>
                <c:pt idx="7">
                  <c:v>550</c:v>
                </c:pt>
                <c:pt idx="8">
                  <c:v>570</c:v>
                </c:pt>
                <c:pt idx="9">
                  <c:v>590</c:v>
                </c:pt>
                <c:pt idx="10">
                  <c:v>610</c:v>
                </c:pt>
                <c:pt idx="11">
                  <c:v>630</c:v>
                </c:pt>
                <c:pt idx="12">
                  <c:v>650</c:v>
                </c:pt>
                <c:pt idx="13">
                  <c:v>670</c:v>
                </c:pt>
                <c:pt idx="14">
                  <c:v>690</c:v>
                </c:pt>
              </c:numCache>
            </c:numRef>
          </c:cat>
          <c:val>
            <c:numRef>
              <c:f>'30'!$B$5:$B$19</c:f>
              <c:numCache>
                <c:formatCode>0.00E+00</c:formatCode>
                <c:ptCount val="15"/>
                <c:pt idx="0">
                  <c:v>3.4738E-3</c:v>
                </c:pt>
                <c:pt idx="1">
                  <c:v>3.6556000000000002E-3</c:v>
                </c:pt>
                <c:pt idx="2">
                  <c:v>3.8159999999999999E-3</c:v>
                </c:pt>
                <c:pt idx="3">
                  <c:v>4.5158999999999998E-3</c:v>
                </c:pt>
                <c:pt idx="4">
                  <c:v>5.1593999999999998E-3</c:v>
                </c:pt>
                <c:pt idx="5">
                  <c:v>3.3479999999999998E-3</c:v>
                </c:pt>
                <c:pt idx="6">
                  <c:v>2.5008000000000001E-3</c:v>
                </c:pt>
                <c:pt idx="7">
                  <c:v>1.9272E-3</c:v>
                </c:pt>
                <c:pt idx="8">
                  <c:v>1.3958E-3</c:v>
                </c:pt>
                <c:pt idx="9">
                  <c:v>5.7063999999999997E-4</c:v>
                </c:pt>
                <c:pt idx="10">
                  <c:v>2.7620999999999999E-4</c:v>
                </c:pt>
                <c:pt idx="11">
                  <c:v>2.3184E-4</c:v>
                </c:pt>
                <c:pt idx="12">
                  <c:v>1.8484999999999999E-4</c:v>
                </c:pt>
                <c:pt idx="13">
                  <c:v>1.3043000000000001E-4</c:v>
                </c:pt>
                <c:pt idx="14">
                  <c:v>1.049E-4</c:v>
                </c:pt>
              </c:numCache>
            </c:numRef>
          </c:val>
          <c:smooth val="0"/>
        </c:ser>
        <c:ser>
          <c:idx val="4"/>
          <c:order val="4"/>
          <c:tx>
            <c:v>30m_infinite</c:v>
          </c:tx>
          <c:marker>
            <c:symbol val="none"/>
          </c:marker>
          <c:val>
            <c:numRef>
              <c:f>'30infinite'!$B$5:$B$19</c:f>
              <c:numCache>
                <c:formatCode>0.00E+00</c:formatCode>
                <c:ptCount val="15"/>
                <c:pt idx="0">
                  <c:v>3.3004000000000002E-3</c:v>
                </c:pt>
                <c:pt idx="1">
                  <c:v>3.2521999999999998E-3</c:v>
                </c:pt>
                <c:pt idx="2">
                  <c:v>3.1045999999999999E-3</c:v>
                </c:pt>
                <c:pt idx="3">
                  <c:v>3.1402999999999999E-3</c:v>
                </c:pt>
                <c:pt idx="4">
                  <c:v>3.0571000000000001E-3</c:v>
                </c:pt>
                <c:pt idx="5">
                  <c:v>2.1995999999999999E-3</c:v>
                </c:pt>
                <c:pt idx="6">
                  <c:v>1.7239E-3</c:v>
                </c:pt>
                <c:pt idx="7">
                  <c:v>1.4009999999999999E-3</c:v>
                </c:pt>
                <c:pt idx="8">
                  <c:v>1.1077000000000001E-3</c:v>
                </c:pt>
                <c:pt idx="9">
                  <c:v>5.6565999999999995E-4</c:v>
                </c:pt>
                <c:pt idx="10">
                  <c:v>2.7620999999999999E-4</c:v>
                </c:pt>
                <c:pt idx="11">
                  <c:v>2.3184E-4</c:v>
                </c:pt>
                <c:pt idx="12">
                  <c:v>1.8484999999999999E-4</c:v>
                </c:pt>
                <c:pt idx="13">
                  <c:v>1.3043000000000001E-4</c:v>
                </c:pt>
                <c:pt idx="14">
                  <c:v>1.049E-4</c:v>
                </c:pt>
              </c:numCache>
            </c:numRef>
          </c:val>
          <c:smooth val="0"/>
        </c:ser>
        <c:dLbls>
          <c:showLegendKey val="0"/>
          <c:showVal val="0"/>
          <c:showCatName val="0"/>
          <c:showSerName val="0"/>
          <c:showPercent val="0"/>
          <c:showBubbleSize val="0"/>
        </c:dLbls>
        <c:marker val="1"/>
        <c:smooth val="0"/>
        <c:axId val="84919040"/>
        <c:axId val="84920960"/>
      </c:lineChart>
      <c:catAx>
        <c:axId val="84919040"/>
        <c:scaling>
          <c:orientation val="minMax"/>
        </c:scaling>
        <c:delete val="0"/>
        <c:axPos val="b"/>
        <c:title>
          <c:tx>
            <c:rich>
              <a:bodyPr/>
              <a:lstStyle/>
              <a:p>
                <a:pPr>
                  <a:defRPr/>
                </a:pPr>
                <a:r>
                  <a:rPr lang="en-US"/>
                  <a:t>Wavelength</a:t>
                </a:r>
                <a:r>
                  <a:rPr lang="en-US" baseline="0"/>
                  <a:t> (nm)</a:t>
                </a:r>
                <a:endParaRPr lang="en-US"/>
              </a:p>
            </c:rich>
          </c:tx>
          <c:layout/>
          <c:overlay val="0"/>
        </c:title>
        <c:numFmt formatCode="General" sourceLinked="1"/>
        <c:majorTickMark val="out"/>
        <c:minorTickMark val="none"/>
        <c:tickLblPos val="nextTo"/>
        <c:crossAx val="84920960"/>
        <c:crosses val="autoZero"/>
        <c:auto val="1"/>
        <c:lblAlgn val="ctr"/>
        <c:lblOffset val="100"/>
        <c:noMultiLvlLbl val="0"/>
      </c:catAx>
      <c:valAx>
        <c:axId val="84920960"/>
        <c:scaling>
          <c:orientation val="minMax"/>
        </c:scaling>
        <c:delete val="0"/>
        <c:axPos val="l"/>
        <c:majorGridlines/>
        <c:title>
          <c:tx>
            <c:rich>
              <a:bodyPr rot="-5400000" vert="horz"/>
              <a:lstStyle/>
              <a:p>
                <a:pPr>
                  <a:defRPr/>
                </a:pPr>
                <a:r>
                  <a:rPr lang="en-US"/>
                  <a:t>Rrs (sr-1)</a:t>
                </a:r>
              </a:p>
            </c:rich>
          </c:tx>
          <c:layout/>
          <c:overlay val="0"/>
        </c:title>
        <c:numFmt formatCode="0.00E+00" sourceLinked="1"/>
        <c:majorTickMark val="out"/>
        <c:minorTickMark val="none"/>
        <c:tickLblPos val="nextTo"/>
        <c:crossAx val="849190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Kd (550 nm) vs. depth</a:t>
            </a:r>
          </a:p>
        </c:rich>
      </c:tx>
      <c:layout/>
      <c:overlay val="0"/>
    </c:title>
    <c:autoTitleDeleted val="0"/>
    <c:plotArea>
      <c:layout/>
      <c:lineChart>
        <c:grouping val="standard"/>
        <c:varyColors val="0"/>
        <c:ser>
          <c:idx val="0"/>
          <c:order val="0"/>
          <c:tx>
            <c:v>kd_5m</c:v>
          </c:tx>
          <c:marker>
            <c:symbol val="none"/>
          </c:marker>
          <c:val>
            <c:numRef>
              <c:f>'Kd5'!$B$12:$G$12</c:f>
              <c:numCache>
                <c:formatCode>0.00E+00</c:formatCode>
                <c:ptCount val="6"/>
                <c:pt idx="0">
                  <c:v>9.0422000000000002E-2</c:v>
                </c:pt>
                <c:pt idx="1">
                  <c:v>8.8428000000000007E-2</c:v>
                </c:pt>
                <c:pt idx="2">
                  <c:v>8.7614999999999998E-2</c:v>
                </c:pt>
                <c:pt idx="3">
                  <c:v>8.6962999999999999E-2</c:v>
                </c:pt>
                <c:pt idx="4">
                  <c:v>8.6226999999999998E-2</c:v>
                </c:pt>
                <c:pt idx="5">
                  <c:v>8.4465999999999999E-2</c:v>
                </c:pt>
              </c:numCache>
            </c:numRef>
          </c:val>
          <c:smooth val="0"/>
        </c:ser>
        <c:ser>
          <c:idx val="1"/>
          <c:order val="1"/>
          <c:tx>
            <c:v>kd_10m</c:v>
          </c:tx>
          <c:marker>
            <c:symbol val="none"/>
          </c:marker>
          <c:val>
            <c:numRef>
              <c:f>'Kd10'!$B$12:$L$12</c:f>
              <c:numCache>
                <c:formatCode>0.00E+00</c:formatCode>
                <c:ptCount val="11"/>
                <c:pt idx="0">
                  <c:v>8.5345000000000004E-2</c:v>
                </c:pt>
                <c:pt idx="1">
                  <c:v>8.5180000000000006E-2</c:v>
                </c:pt>
                <c:pt idx="2">
                  <c:v>8.5255999999999998E-2</c:v>
                </c:pt>
                <c:pt idx="3">
                  <c:v>8.5345000000000004E-2</c:v>
                </c:pt>
                <c:pt idx="4">
                  <c:v>8.5418999999999995E-2</c:v>
                </c:pt>
                <c:pt idx="5">
                  <c:v>8.5462999999999997E-2</c:v>
                </c:pt>
                <c:pt idx="6">
                  <c:v>8.5462999999999997E-2</c:v>
                </c:pt>
                <c:pt idx="7">
                  <c:v>8.5394999999999999E-2</c:v>
                </c:pt>
                <c:pt idx="8">
                  <c:v>8.5222000000000006E-2</c:v>
                </c:pt>
                <c:pt idx="9">
                  <c:v>8.4830000000000003E-2</c:v>
                </c:pt>
                <c:pt idx="10">
                  <c:v>8.3321000000000006E-2</c:v>
                </c:pt>
              </c:numCache>
            </c:numRef>
          </c:val>
          <c:smooth val="0"/>
        </c:ser>
        <c:ser>
          <c:idx val="2"/>
          <c:order val="2"/>
          <c:tx>
            <c:v>kd_20m</c:v>
          </c:tx>
          <c:marker>
            <c:symbol val="none"/>
          </c:marker>
          <c:val>
            <c:numRef>
              <c:f>'Kd20'!$B$12:$V$12</c:f>
              <c:numCache>
                <c:formatCode>0.00E+00</c:formatCode>
                <c:ptCount val="21"/>
                <c:pt idx="0">
                  <c:v>8.3529000000000006E-2</c:v>
                </c:pt>
                <c:pt idx="1">
                  <c:v>8.3956000000000003E-2</c:v>
                </c:pt>
                <c:pt idx="2">
                  <c:v>8.4329000000000001E-2</c:v>
                </c:pt>
                <c:pt idx="3">
                  <c:v>8.4653000000000006E-2</c:v>
                </c:pt>
                <c:pt idx="4">
                  <c:v>8.4935999999999998E-2</c:v>
                </c:pt>
                <c:pt idx="5">
                  <c:v>8.5186999999999999E-2</c:v>
                </c:pt>
                <c:pt idx="6">
                  <c:v>8.5411000000000001E-2</c:v>
                </c:pt>
                <c:pt idx="7">
                  <c:v>8.5611999999999994E-2</c:v>
                </c:pt>
                <c:pt idx="8">
                  <c:v>8.5791000000000006E-2</c:v>
                </c:pt>
                <c:pt idx="9">
                  <c:v>8.5951E-2</c:v>
                </c:pt>
                <c:pt idx="10">
                  <c:v>8.6091000000000001E-2</c:v>
                </c:pt>
                <c:pt idx="11">
                  <c:v>8.6210999999999996E-2</c:v>
                </c:pt>
                <c:pt idx="12">
                  <c:v>8.6309999999999998E-2</c:v>
                </c:pt>
                <c:pt idx="13">
                  <c:v>8.6386000000000004E-2</c:v>
                </c:pt>
                <c:pt idx="14">
                  <c:v>8.6432999999999996E-2</c:v>
                </c:pt>
                <c:pt idx="15">
                  <c:v>8.6444999999999994E-2</c:v>
                </c:pt>
                <c:pt idx="16">
                  <c:v>8.6410000000000001E-2</c:v>
                </c:pt>
                <c:pt idx="17">
                  <c:v>8.6305999999999994E-2</c:v>
                </c:pt>
                <c:pt idx="18">
                  <c:v>8.6097000000000007E-2</c:v>
                </c:pt>
                <c:pt idx="19">
                  <c:v>8.5667999999999994E-2</c:v>
                </c:pt>
                <c:pt idx="20">
                  <c:v>8.4125000000000005E-2</c:v>
                </c:pt>
              </c:numCache>
            </c:numRef>
          </c:val>
          <c:smooth val="0"/>
        </c:ser>
        <c:ser>
          <c:idx val="3"/>
          <c:order val="3"/>
          <c:tx>
            <c:v>Kd_30m</c:v>
          </c:tx>
          <c:marker>
            <c:symbol val="none"/>
          </c:marker>
          <c:val>
            <c:numRef>
              <c:f>'Kd30'!$B$12:$AF$12</c:f>
              <c:numCache>
                <c:formatCode>0.00E+00</c:formatCode>
                <c:ptCount val="31"/>
                <c:pt idx="0">
                  <c:v>8.3346000000000003E-2</c:v>
                </c:pt>
                <c:pt idx="1">
                  <c:v>8.3829000000000001E-2</c:v>
                </c:pt>
                <c:pt idx="2">
                  <c:v>8.4232000000000001E-2</c:v>
                </c:pt>
                <c:pt idx="3">
                  <c:v>8.4579000000000001E-2</c:v>
                </c:pt>
                <c:pt idx="4">
                  <c:v>8.4883E-2</c:v>
                </c:pt>
                <c:pt idx="5">
                  <c:v>8.5153999999999994E-2</c:v>
                </c:pt>
                <c:pt idx="6">
                  <c:v>8.5398000000000002E-2</c:v>
                </c:pt>
                <c:pt idx="7">
                  <c:v>8.5620000000000002E-2</c:v>
                </c:pt>
                <c:pt idx="8">
                  <c:v>8.5822999999999997E-2</c:v>
                </c:pt>
                <c:pt idx="9">
                  <c:v>8.6009000000000002E-2</c:v>
                </c:pt>
                <c:pt idx="10">
                  <c:v>8.6180999999999994E-2</c:v>
                </c:pt>
                <c:pt idx="11">
                  <c:v>8.634E-2</c:v>
                </c:pt>
                <c:pt idx="12">
                  <c:v>8.6486999999999994E-2</c:v>
                </c:pt>
                <c:pt idx="13">
                  <c:v>8.6623000000000006E-2</c:v>
                </c:pt>
                <c:pt idx="14">
                  <c:v>8.6749000000000007E-2</c:v>
                </c:pt>
                <c:pt idx="15">
                  <c:v>8.6863999999999997E-2</c:v>
                </c:pt>
                <c:pt idx="16">
                  <c:v>8.6971000000000007E-2</c:v>
                </c:pt>
                <c:pt idx="17">
                  <c:v>8.7067000000000005E-2</c:v>
                </c:pt>
                <c:pt idx="18">
                  <c:v>8.7152999999999994E-2</c:v>
                </c:pt>
                <c:pt idx="19">
                  <c:v>8.7229000000000001E-2</c:v>
                </c:pt>
                <c:pt idx="20">
                  <c:v>8.7292999999999996E-2</c:v>
                </c:pt>
                <c:pt idx="21">
                  <c:v>8.7344000000000005E-2</c:v>
                </c:pt>
                <c:pt idx="22">
                  <c:v>8.7379999999999999E-2</c:v>
                </c:pt>
                <c:pt idx="23">
                  <c:v>8.7397000000000002E-2</c:v>
                </c:pt>
                <c:pt idx="24">
                  <c:v>8.7389999999999995E-2</c:v>
                </c:pt>
                <c:pt idx="25">
                  <c:v>8.7350999999999998E-2</c:v>
                </c:pt>
                <c:pt idx="26">
                  <c:v>8.7267999999999998E-2</c:v>
                </c:pt>
                <c:pt idx="27">
                  <c:v>8.7120000000000003E-2</c:v>
                </c:pt>
                <c:pt idx="28">
                  <c:v>8.6869000000000002E-2</c:v>
                </c:pt>
                <c:pt idx="29">
                  <c:v>8.6401000000000006E-2</c:v>
                </c:pt>
                <c:pt idx="30">
                  <c:v>8.4820999999999994E-2</c:v>
                </c:pt>
              </c:numCache>
            </c:numRef>
          </c:val>
          <c:smooth val="0"/>
        </c:ser>
        <c:dLbls>
          <c:showLegendKey val="0"/>
          <c:showVal val="0"/>
          <c:showCatName val="0"/>
          <c:showSerName val="0"/>
          <c:showPercent val="0"/>
          <c:showBubbleSize val="0"/>
        </c:dLbls>
        <c:marker val="1"/>
        <c:smooth val="0"/>
        <c:axId val="85028864"/>
        <c:axId val="85030784"/>
      </c:lineChart>
      <c:catAx>
        <c:axId val="85028864"/>
        <c:scaling>
          <c:orientation val="minMax"/>
        </c:scaling>
        <c:delete val="0"/>
        <c:axPos val="b"/>
        <c:title>
          <c:tx>
            <c:rich>
              <a:bodyPr/>
              <a:lstStyle/>
              <a:p>
                <a:pPr>
                  <a:defRPr/>
                </a:pPr>
                <a:r>
                  <a:rPr lang="en-US"/>
                  <a:t>Depth (m)</a:t>
                </a:r>
              </a:p>
            </c:rich>
          </c:tx>
          <c:layout/>
          <c:overlay val="0"/>
        </c:title>
        <c:numFmt formatCode="#,##0;\-#,##0" sourceLinked="0"/>
        <c:majorTickMark val="out"/>
        <c:minorTickMark val="none"/>
        <c:tickLblPos val="nextTo"/>
        <c:crossAx val="85030784"/>
        <c:crosses val="autoZero"/>
        <c:auto val="1"/>
        <c:lblAlgn val="ctr"/>
        <c:lblOffset val="100"/>
        <c:tickLblSkip val="5"/>
        <c:noMultiLvlLbl val="0"/>
      </c:catAx>
      <c:valAx>
        <c:axId val="85030784"/>
        <c:scaling>
          <c:orientation val="minMax"/>
        </c:scaling>
        <c:delete val="0"/>
        <c:axPos val="l"/>
        <c:majorGridlines/>
        <c:title>
          <c:tx>
            <c:rich>
              <a:bodyPr rot="-5400000" vert="horz"/>
              <a:lstStyle/>
              <a:p>
                <a:pPr>
                  <a:defRPr/>
                </a:pPr>
                <a:r>
                  <a:rPr lang="en-US"/>
                  <a:t>Kd (m-1)</a:t>
                </a:r>
              </a:p>
            </c:rich>
          </c:tx>
          <c:layout/>
          <c:overlay val="0"/>
        </c:title>
        <c:numFmt formatCode="0.00E+00" sourceLinked="1"/>
        <c:majorTickMark val="out"/>
        <c:minorTickMark val="none"/>
        <c:tickLblPos val="nextTo"/>
        <c:crossAx val="850288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Klu (550 nm) vs. depth</a:t>
            </a:r>
          </a:p>
        </c:rich>
      </c:tx>
      <c:layout/>
      <c:overlay val="0"/>
    </c:title>
    <c:autoTitleDeleted val="0"/>
    <c:plotArea>
      <c:layout/>
      <c:lineChart>
        <c:grouping val="standard"/>
        <c:varyColors val="0"/>
        <c:ser>
          <c:idx val="2"/>
          <c:order val="0"/>
          <c:tx>
            <c:v>Klu_5m</c:v>
          </c:tx>
          <c:marker>
            <c:symbol val="none"/>
          </c:marker>
          <c:val>
            <c:numRef>
              <c:f>'Klu5'!$B$12:$G$12</c:f>
              <c:numCache>
                <c:formatCode>0.00E+00</c:formatCode>
                <c:ptCount val="6"/>
                <c:pt idx="0">
                  <c:v>-6.9539000000000004E-2</c:v>
                </c:pt>
                <c:pt idx="1">
                  <c:v>-7.0330000000000004E-2</c:v>
                </c:pt>
                <c:pt idx="2">
                  <c:v>-7.0837999999999998E-2</c:v>
                </c:pt>
                <c:pt idx="3">
                  <c:v>-7.1151000000000006E-2</c:v>
                </c:pt>
                <c:pt idx="4">
                  <c:v>-7.1268999999999999E-2</c:v>
                </c:pt>
                <c:pt idx="5">
                  <c:v>-7.1057999999999996E-2</c:v>
                </c:pt>
              </c:numCache>
            </c:numRef>
          </c:val>
          <c:smooth val="0"/>
        </c:ser>
        <c:ser>
          <c:idx val="0"/>
          <c:order val="1"/>
          <c:tx>
            <c:v>Klu_10m</c:v>
          </c:tx>
          <c:marker>
            <c:symbol val="none"/>
          </c:marker>
          <c:cat>
            <c:numRef>
              <c:f>Klu_infinite!$B$4:$AF$4</c:f>
              <c:numCache>
                <c:formatCode>General</c:formatCode>
                <c:ptCount val="31"/>
                <c:pt idx="0">
                  <c:v>5.0000000000000001E-3</c:v>
                </c:pt>
                <c:pt idx="1">
                  <c:v>1.0049999999999999</c:v>
                </c:pt>
                <c:pt idx="2">
                  <c:v>2.0049999999999999</c:v>
                </c:pt>
                <c:pt idx="3">
                  <c:v>3.0049999999999999</c:v>
                </c:pt>
                <c:pt idx="4">
                  <c:v>4.0049999999999999</c:v>
                </c:pt>
                <c:pt idx="5">
                  <c:v>5.0049999999999999</c:v>
                </c:pt>
                <c:pt idx="6">
                  <c:v>6.0049999999999999</c:v>
                </c:pt>
                <c:pt idx="7">
                  <c:v>7.0049999999999999</c:v>
                </c:pt>
                <c:pt idx="8">
                  <c:v>8.0050000000000008</c:v>
                </c:pt>
                <c:pt idx="9">
                  <c:v>9.0050000000000008</c:v>
                </c:pt>
                <c:pt idx="10">
                  <c:v>10.005000000000001</c:v>
                </c:pt>
                <c:pt idx="11">
                  <c:v>11.005000000000001</c:v>
                </c:pt>
                <c:pt idx="12">
                  <c:v>12.005000000000001</c:v>
                </c:pt>
                <c:pt idx="13">
                  <c:v>13.005000000000001</c:v>
                </c:pt>
                <c:pt idx="14">
                  <c:v>14.005000000000001</c:v>
                </c:pt>
                <c:pt idx="15">
                  <c:v>15.005000000000001</c:v>
                </c:pt>
                <c:pt idx="16">
                  <c:v>16.004999999999999</c:v>
                </c:pt>
                <c:pt idx="17">
                  <c:v>17.004999999999999</c:v>
                </c:pt>
                <c:pt idx="18">
                  <c:v>18.004999999999999</c:v>
                </c:pt>
                <c:pt idx="19">
                  <c:v>19.004999999999999</c:v>
                </c:pt>
                <c:pt idx="20">
                  <c:v>20.004999999999999</c:v>
                </c:pt>
                <c:pt idx="21">
                  <c:v>21.004999999999999</c:v>
                </c:pt>
                <c:pt idx="22">
                  <c:v>22.004999999999999</c:v>
                </c:pt>
                <c:pt idx="23">
                  <c:v>23.004999999999999</c:v>
                </c:pt>
                <c:pt idx="24">
                  <c:v>24.004999999999999</c:v>
                </c:pt>
                <c:pt idx="25">
                  <c:v>25.004999999999999</c:v>
                </c:pt>
                <c:pt idx="26">
                  <c:v>26.004999999999999</c:v>
                </c:pt>
                <c:pt idx="27">
                  <c:v>27.004999999999999</c:v>
                </c:pt>
                <c:pt idx="28">
                  <c:v>28.004999999999999</c:v>
                </c:pt>
                <c:pt idx="29">
                  <c:v>29.004999999999999</c:v>
                </c:pt>
                <c:pt idx="30">
                  <c:v>30.004999999999999</c:v>
                </c:pt>
              </c:numCache>
            </c:numRef>
          </c:cat>
          <c:val>
            <c:numRef>
              <c:f>'Klu10'!$B$12:$L$12</c:f>
              <c:numCache>
                <c:formatCode>0.00E+00</c:formatCode>
                <c:ptCount val="11"/>
                <c:pt idx="0">
                  <c:v>-6.3772999999999996E-2</c:v>
                </c:pt>
                <c:pt idx="1">
                  <c:v>-6.5526000000000001E-2</c:v>
                </c:pt>
                <c:pt idx="2">
                  <c:v>-6.6971000000000003E-2</c:v>
                </c:pt>
                <c:pt idx="3">
                  <c:v>-6.8169999999999994E-2</c:v>
                </c:pt>
                <c:pt idx="4">
                  <c:v>-6.9150000000000003E-2</c:v>
                </c:pt>
                <c:pt idx="5">
                  <c:v>-6.9930999999999993E-2</c:v>
                </c:pt>
                <c:pt idx="6">
                  <c:v>-7.0531999999999997E-2</c:v>
                </c:pt>
                <c:pt idx="7">
                  <c:v>-7.0962999999999998E-2</c:v>
                </c:pt>
                <c:pt idx="8">
                  <c:v>-7.1229000000000001E-2</c:v>
                </c:pt>
                <c:pt idx="9">
                  <c:v>-7.1318000000000006E-2</c:v>
                </c:pt>
                <c:pt idx="10">
                  <c:v>-7.1086999999999997E-2</c:v>
                </c:pt>
              </c:numCache>
            </c:numRef>
          </c:val>
          <c:smooth val="0"/>
        </c:ser>
        <c:ser>
          <c:idx val="1"/>
          <c:order val="2"/>
          <c:tx>
            <c:v>Klu_20m</c:v>
          </c:tx>
          <c:marker>
            <c:symbol val="none"/>
          </c:marker>
          <c:cat>
            <c:numRef>
              <c:f>Klu_infinite!$B$4:$AF$4</c:f>
              <c:numCache>
                <c:formatCode>General</c:formatCode>
                <c:ptCount val="31"/>
                <c:pt idx="0">
                  <c:v>5.0000000000000001E-3</c:v>
                </c:pt>
                <c:pt idx="1">
                  <c:v>1.0049999999999999</c:v>
                </c:pt>
                <c:pt idx="2">
                  <c:v>2.0049999999999999</c:v>
                </c:pt>
                <c:pt idx="3">
                  <c:v>3.0049999999999999</c:v>
                </c:pt>
                <c:pt idx="4">
                  <c:v>4.0049999999999999</c:v>
                </c:pt>
                <c:pt idx="5">
                  <c:v>5.0049999999999999</c:v>
                </c:pt>
                <c:pt idx="6">
                  <c:v>6.0049999999999999</c:v>
                </c:pt>
                <c:pt idx="7">
                  <c:v>7.0049999999999999</c:v>
                </c:pt>
                <c:pt idx="8">
                  <c:v>8.0050000000000008</c:v>
                </c:pt>
                <c:pt idx="9">
                  <c:v>9.0050000000000008</c:v>
                </c:pt>
                <c:pt idx="10">
                  <c:v>10.005000000000001</c:v>
                </c:pt>
                <c:pt idx="11">
                  <c:v>11.005000000000001</c:v>
                </c:pt>
                <c:pt idx="12">
                  <c:v>12.005000000000001</c:v>
                </c:pt>
                <c:pt idx="13">
                  <c:v>13.005000000000001</c:v>
                </c:pt>
                <c:pt idx="14">
                  <c:v>14.005000000000001</c:v>
                </c:pt>
                <c:pt idx="15">
                  <c:v>15.005000000000001</c:v>
                </c:pt>
                <c:pt idx="16">
                  <c:v>16.004999999999999</c:v>
                </c:pt>
                <c:pt idx="17">
                  <c:v>17.004999999999999</c:v>
                </c:pt>
                <c:pt idx="18">
                  <c:v>18.004999999999999</c:v>
                </c:pt>
                <c:pt idx="19">
                  <c:v>19.004999999999999</c:v>
                </c:pt>
                <c:pt idx="20">
                  <c:v>20.004999999999999</c:v>
                </c:pt>
                <c:pt idx="21">
                  <c:v>21.004999999999999</c:v>
                </c:pt>
                <c:pt idx="22">
                  <c:v>22.004999999999999</c:v>
                </c:pt>
                <c:pt idx="23">
                  <c:v>23.004999999999999</c:v>
                </c:pt>
                <c:pt idx="24">
                  <c:v>24.004999999999999</c:v>
                </c:pt>
                <c:pt idx="25">
                  <c:v>25.004999999999999</c:v>
                </c:pt>
                <c:pt idx="26">
                  <c:v>26.004999999999999</c:v>
                </c:pt>
                <c:pt idx="27">
                  <c:v>27.004999999999999</c:v>
                </c:pt>
                <c:pt idx="28">
                  <c:v>28.004999999999999</c:v>
                </c:pt>
                <c:pt idx="29">
                  <c:v>29.004999999999999</c:v>
                </c:pt>
                <c:pt idx="30">
                  <c:v>30.004999999999999</c:v>
                </c:pt>
              </c:numCache>
            </c:numRef>
          </c:cat>
          <c:val>
            <c:numRef>
              <c:f>'Klu20'!$B$12:$V$12</c:f>
              <c:numCache>
                <c:formatCode>0.00E+00</c:formatCode>
                <c:ptCount val="21"/>
                <c:pt idx="0">
                  <c:v>-2.6280999999999999E-2</c:v>
                </c:pt>
                <c:pt idx="1">
                  <c:v>-3.1699999999999999E-2</c:v>
                </c:pt>
                <c:pt idx="2">
                  <c:v>-3.6797999999999997E-2</c:v>
                </c:pt>
                <c:pt idx="3">
                  <c:v>-4.1529000000000003E-2</c:v>
                </c:pt>
                <c:pt idx="4">
                  <c:v>-4.5864000000000002E-2</c:v>
                </c:pt>
                <c:pt idx="5">
                  <c:v>-4.9789E-2</c:v>
                </c:pt>
                <c:pt idx="6">
                  <c:v>-5.3304999999999998E-2</c:v>
                </c:pt>
                <c:pt idx="7">
                  <c:v>-5.6423000000000001E-2</c:v>
                </c:pt>
                <c:pt idx="8">
                  <c:v>-5.9159999999999997E-2</c:v>
                </c:pt>
                <c:pt idx="9">
                  <c:v>-6.1541999999999999E-2</c:v>
                </c:pt>
                <c:pt idx="10">
                  <c:v>-6.3593999999999998E-2</c:v>
                </c:pt>
                <c:pt idx="11">
                  <c:v>-6.5343999999999999E-2</c:v>
                </c:pt>
                <c:pt idx="12">
                  <c:v>-6.6820000000000004E-2</c:v>
                </c:pt>
                <c:pt idx="13">
                  <c:v>-6.8048999999999998E-2</c:v>
                </c:pt>
                <c:pt idx="14">
                  <c:v>-6.9055000000000005E-2</c:v>
                </c:pt>
                <c:pt idx="15">
                  <c:v>-6.9857000000000002E-2</c:v>
                </c:pt>
                <c:pt idx="16">
                  <c:v>-7.0474999999999996E-2</c:v>
                </c:pt>
                <c:pt idx="17">
                  <c:v>-7.0919999999999997E-2</c:v>
                </c:pt>
                <c:pt idx="18">
                  <c:v>-7.1197999999999997E-2</c:v>
                </c:pt>
                <c:pt idx="19">
                  <c:v>-7.1294999999999997E-2</c:v>
                </c:pt>
                <c:pt idx="20">
                  <c:v>-7.1071999999999996E-2</c:v>
                </c:pt>
              </c:numCache>
            </c:numRef>
          </c:val>
          <c:smooth val="0"/>
        </c:ser>
        <c:ser>
          <c:idx val="3"/>
          <c:order val="3"/>
          <c:tx>
            <c:v>Klu_30m</c:v>
          </c:tx>
          <c:marker>
            <c:symbol val="none"/>
          </c:marker>
          <c:val>
            <c:numRef>
              <c:f>'Klu30'!$B$12:$AF$12</c:f>
              <c:numCache>
                <c:formatCode>0.00E+00</c:formatCode>
                <c:ptCount val="31"/>
                <c:pt idx="0">
                  <c:v>3.7690000000000001E-2</c:v>
                </c:pt>
                <c:pt idx="1">
                  <c:v>3.2580999999999999E-2</c:v>
                </c:pt>
                <c:pt idx="2">
                  <c:v>2.699E-2</c:v>
                </c:pt>
                <c:pt idx="3">
                  <c:v>2.1000999999999999E-2</c:v>
                </c:pt>
                <c:pt idx="4">
                  <c:v>1.4702E-2</c:v>
                </c:pt>
                <c:pt idx="5">
                  <c:v>8.1858E-3</c:v>
                </c:pt>
                <c:pt idx="6">
                  <c:v>1.5525000000000001E-3</c:v>
                </c:pt>
                <c:pt idx="7">
                  <c:v>-5.0959999999999998E-3</c:v>
                </c:pt>
                <c:pt idx="8">
                  <c:v>-1.1658999999999999E-2</c:v>
                </c:pt>
                <c:pt idx="9">
                  <c:v>-1.8044000000000001E-2</c:v>
                </c:pt>
                <c:pt idx="10">
                  <c:v>-2.4167999999999999E-2</c:v>
                </c:pt>
                <c:pt idx="11">
                  <c:v>-2.9961000000000002E-2</c:v>
                </c:pt>
                <c:pt idx="12">
                  <c:v>-3.5369999999999999E-2</c:v>
                </c:pt>
                <c:pt idx="13">
                  <c:v>-4.0361000000000001E-2</c:v>
                </c:pt>
                <c:pt idx="14">
                  <c:v>-4.4911E-2</c:v>
                </c:pt>
                <c:pt idx="15">
                  <c:v>-4.9015999999999997E-2</c:v>
                </c:pt>
                <c:pt idx="16">
                  <c:v>-5.2679999999999998E-2</c:v>
                </c:pt>
                <c:pt idx="17">
                  <c:v>-5.5919999999999997E-2</c:v>
                </c:pt>
                <c:pt idx="18">
                  <c:v>-5.8758999999999999E-2</c:v>
                </c:pt>
                <c:pt idx="19">
                  <c:v>-6.1223E-2</c:v>
                </c:pt>
                <c:pt idx="20">
                  <c:v>-6.3341999999999996E-2</c:v>
                </c:pt>
                <c:pt idx="21">
                  <c:v>-6.5145999999999996E-2</c:v>
                </c:pt>
                <c:pt idx="22">
                  <c:v>-6.6666000000000003E-2</c:v>
                </c:pt>
                <c:pt idx="23">
                  <c:v>-6.7930000000000004E-2</c:v>
                </c:pt>
                <c:pt idx="24">
                  <c:v>-6.8962999999999997E-2</c:v>
                </c:pt>
                <c:pt idx="25">
                  <c:v>-6.9787000000000002E-2</c:v>
                </c:pt>
                <c:pt idx="26">
                  <c:v>-7.0421999999999998E-2</c:v>
                </c:pt>
                <c:pt idx="27">
                  <c:v>-7.0881E-2</c:v>
                </c:pt>
                <c:pt idx="28">
                  <c:v>-7.1168999999999996E-2</c:v>
                </c:pt>
                <c:pt idx="29">
                  <c:v>-7.1275000000000005E-2</c:v>
                </c:pt>
                <c:pt idx="30">
                  <c:v>-7.1057999999999996E-2</c:v>
                </c:pt>
              </c:numCache>
            </c:numRef>
          </c:val>
          <c:smooth val="0"/>
        </c:ser>
        <c:dLbls>
          <c:showLegendKey val="0"/>
          <c:showVal val="0"/>
          <c:showCatName val="0"/>
          <c:showSerName val="0"/>
          <c:showPercent val="0"/>
          <c:showBubbleSize val="0"/>
        </c:dLbls>
        <c:marker val="1"/>
        <c:smooth val="0"/>
        <c:axId val="85070592"/>
        <c:axId val="85072512"/>
      </c:lineChart>
      <c:catAx>
        <c:axId val="85070592"/>
        <c:scaling>
          <c:orientation val="minMax"/>
        </c:scaling>
        <c:delete val="0"/>
        <c:axPos val="b"/>
        <c:title>
          <c:tx>
            <c:rich>
              <a:bodyPr/>
              <a:lstStyle/>
              <a:p>
                <a:pPr>
                  <a:defRPr/>
                </a:pPr>
                <a:r>
                  <a:rPr lang="en-US"/>
                  <a:t>Depth (m)</a:t>
                </a:r>
              </a:p>
            </c:rich>
          </c:tx>
          <c:layout/>
          <c:overlay val="0"/>
        </c:title>
        <c:numFmt formatCode="#,##0;\-#,##0" sourceLinked="0"/>
        <c:majorTickMark val="out"/>
        <c:minorTickMark val="none"/>
        <c:tickLblPos val="nextTo"/>
        <c:crossAx val="85072512"/>
        <c:crossesAt val="-8.0000000000000019E-3"/>
        <c:auto val="1"/>
        <c:lblAlgn val="ctr"/>
        <c:lblOffset val="100"/>
        <c:tickLblSkip val="5"/>
        <c:noMultiLvlLbl val="0"/>
      </c:catAx>
      <c:valAx>
        <c:axId val="85072512"/>
        <c:scaling>
          <c:orientation val="minMax"/>
        </c:scaling>
        <c:delete val="0"/>
        <c:axPos val="l"/>
        <c:majorGridlines/>
        <c:title>
          <c:tx>
            <c:rich>
              <a:bodyPr rot="-5400000" vert="horz"/>
              <a:lstStyle/>
              <a:p>
                <a:pPr>
                  <a:defRPr/>
                </a:pPr>
                <a:r>
                  <a:rPr lang="en-US"/>
                  <a:t>Klu (m-1)</a:t>
                </a:r>
              </a:p>
            </c:rich>
          </c:tx>
          <c:layout/>
          <c:overlay val="0"/>
        </c:title>
        <c:numFmt formatCode="0.00E+00" sourceLinked="1"/>
        <c:majorTickMark val="out"/>
        <c:minorTickMark val="none"/>
        <c:tickLblPos val="nextTo"/>
        <c:crossAx val="850705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1"/>
          <c:order val="0"/>
          <c:tx>
            <c:v>Original Data</c:v>
          </c:tx>
          <c:spPr>
            <a:ln w="25400">
              <a:solidFill>
                <a:srgbClr val="0070C0"/>
              </a:solidFill>
            </a:ln>
          </c:spPr>
          <c:marker>
            <c:symbol val="none"/>
          </c:marker>
          <c:xVal>
            <c:numRef>
              <c:f>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Rrs!$B$5:$B$34</c:f>
              <c:numCache>
                <c:formatCode>0.00E+00</c:formatCode>
                <c:ptCount val="30"/>
                <c:pt idx="0">
                  <c:v>1.6164000000000001E-2</c:v>
                </c:pt>
                <c:pt idx="1">
                  <c:v>1.6820999999999999E-2</c:v>
                </c:pt>
                <c:pt idx="2">
                  <c:v>1.7065E-2</c:v>
                </c:pt>
                <c:pt idx="3">
                  <c:v>1.7262E-2</c:v>
                </c:pt>
                <c:pt idx="4">
                  <c:v>1.6718E-2</c:v>
                </c:pt>
                <c:pt idx="5">
                  <c:v>1.6250000000000001E-2</c:v>
                </c:pt>
                <c:pt idx="6">
                  <c:v>1.6521000000000001E-2</c:v>
                </c:pt>
                <c:pt idx="7">
                  <c:v>1.6433E-2</c:v>
                </c:pt>
                <c:pt idx="8">
                  <c:v>1.5944E-2</c:v>
                </c:pt>
                <c:pt idx="9">
                  <c:v>1.4914999999999999E-2</c:v>
                </c:pt>
                <c:pt idx="10">
                  <c:v>1.2378E-2</c:v>
                </c:pt>
                <c:pt idx="11">
                  <c:v>9.2446000000000004E-3</c:v>
                </c:pt>
                <c:pt idx="12">
                  <c:v>9.0445999999999999E-3</c:v>
                </c:pt>
                <c:pt idx="13">
                  <c:v>8.6053999999999992E-3</c:v>
                </c:pt>
                <c:pt idx="14">
                  <c:v>7.8314000000000005E-3</c:v>
                </c:pt>
                <c:pt idx="15">
                  <c:v>6.8310999999999997E-3</c:v>
                </c:pt>
                <c:pt idx="16">
                  <c:v>6.4206999999999997E-3</c:v>
                </c:pt>
                <c:pt idx="17">
                  <c:v>5.3033000000000004E-3</c:v>
                </c:pt>
                <c:pt idx="18">
                  <c:v>3.5428E-3</c:v>
                </c:pt>
                <c:pt idx="19">
                  <c:v>2.0823999999999999E-3</c:v>
                </c:pt>
                <c:pt idx="20">
                  <c:v>1.2650999999999999E-3</c:v>
                </c:pt>
                <c:pt idx="21">
                  <c:v>1.222E-3</c:v>
                </c:pt>
                <c:pt idx="22">
                  <c:v>1.1460999999999999E-3</c:v>
                </c:pt>
                <c:pt idx="23">
                  <c:v>1.1245999999999999E-3</c:v>
                </c:pt>
                <c:pt idx="24">
                  <c:v>1.0346999999999999E-3</c:v>
                </c:pt>
                <c:pt idx="25">
                  <c:v>8.6070000000000005E-4</c:v>
                </c:pt>
                <c:pt idx="26">
                  <c:v>7.4080000000000001E-4</c:v>
                </c:pt>
                <c:pt idx="27">
                  <c:v>7.2740999999999995E-4</c:v>
                </c:pt>
                <c:pt idx="28">
                  <c:v>6.5713999999999996E-4</c:v>
                </c:pt>
                <c:pt idx="29">
                  <c:v>5.7207000000000004E-4</c:v>
                </c:pt>
              </c:numCache>
            </c:numRef>
          </c:yVal>
          <c:smooth val="0"/>
        </c:ser>
        <c:ser>
          <c:idx val="2"/>
          <c:order val="1"/>
          <c:tx>
            <c:v>Edited Data (Data Removal)</c:v>
          </c:tx>
          <c:spPr>
            <a:ln w="25400">
              <a:solidFill>
                <a:schemeClr val="accent6">
                  <a:lumMod val="75000"/>
                </a:schemeClr>
              </a:solidFill>
            </a:ln>
          </c:spPr>
          <c:marker>
            <c:symbol val="none"/>
          </c:marker>
          <c:xVal>
            <c:numRef>
              <c:f>'C:\Users\Erin\Desktop\HydrolightResults\[IndianOcean2.xlsx]Rrs'!$A$5:$A$34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'C:\Users\Erin\Desktop\HydrolightResults\[IndianOcean2.xlsx]Rrs'!$B$5:$B$34</c:f>
              <c:numCache>
                <c:formatCode>General</c:formatCode>
                <c:ptCount val="30"/>
                <c:pt idx="0">
                  <c:v>1.5487000000000001E-3</c:v>
                </c:pt>
                <c:pt idx="1">
                  <c:v>1.5429E-3</c:v>
                </c:pt>
                <c:pt idx="2">
                  <c:v>1.6488E-3</c:v>
                </c:pt>
                <c:pt idx="3">
                  <c:v>1.7907000000000001E-3</c:v>
                </c:pt>
                <c:pt idx="4">
                  <c:v>1.9053E-3</c:v>
                </c:pt>
                <c:pt idx="5">
                  <c:v>1.993E-3</c:v>
                </c:pt>
                <c:pt idx="6">
                  <c:v>2.1191000000000001E-3</c:v>
                </c:pt>
                <c:pt idx="7">
                  <c:v>2.2699E-3</c:v>
                </c:pt>
                <c:pt idx="8">
                  <c:v>2.4424999999999998E-3</c:v>
                </c:pt>
                <c:pt idx="9">
                  <c:v>2.6870000000000002E-3</c:v>
                </c:pt>
                <c:pt idx="10">
                  <c:v>2.9044000000000001E-3</c:v>
                </c:pt>
                <c:pt idx="11">
                  <c:v>2.7826000000000001E-3</c:v>
                </c:pt>
                <c:pt idx="12">
                  <c:v>2.6423000000000002E-3</c:v>
                </c:pt>
                <c:pt idx="13">
                  <c:v>2.5731E-3</c:v>
                </c:pt>
                <c:pt idx="14">
                  <c:v>2.6725999999999998E-3</c:v>
                </c:pt>
                <c:pt idx="15">
                  <c:v>2.7434999999999998E-3</c:v>
                </c:pt>
                <c:pt idx="16">
                  <c:v>2.6879999999999999E-3</c:v>
                </c:pt>
                <c:pt idx="17">
                  <c:v>2.5000999999999999E-3</c:v>
                </c:pt>
                <c:pt idx="18">
                  <c:v>2.0831999999999999E-3</c:v>
                </c:pt>
                <c:pt idx="19">
                  <c:v>1.5912999999999999E-3</c:v>
                </c:pt>
                <c:pt idx="20">
                  <c:v>1.1483999999999999E-3</c:v>
                </c:pt>
                <c:pt idx="21">
                  <c:v>1.1091E-3</c:v>
                </c:pt>
                <c:pt idx="22">
                  <c:v>1.0525000000000001E-3</c:v>
                </c:pt>
                <c:pt idx="23">
                  <c:v>9.9489000000000001E-4</c:v>
                </c:pt>
                <c:pt idx="24">
                  <c:v>9.2575999999999997E-4</c:v>
                </c:pt>
                <c:pt idx="25">
                  <c:v>8.0493999999999997E-4</c:v>
                </c:pt>
                <c:pt idx="26">
                  <c:v>6.8216999999999996E-4</c:v>
                </c:pt>
                <c:pt idx="27">
                  <c:v>6.3232000000000002E-4</c:v>
                </c:pt>
                <c:pt idx="28">
                  <c:v>6.0196999999999996E-4</c:v>
                </c:pt>
                <c:pt idx="29">
                  <c:v>5.4217999999999996E-4</c:v>
                </c:pt>
              </c:numCache>
            </c:numRef>
          </c:yVal>
          <c:smooth val="0"/>
        </c:ser>
        <c:ser>
          <c:idx val="3"/>
          <c:order val="2"/>
          <c:tx>
            <c:v>Original Using 0.3 Bb</c:v>
          </c:tx>
          <c:spPr>
            <a:ln w="28575">
              <a:solidFill>
                <a:srgbClr val="FF0000"/>
              </a:solidFill>
            </a:ln>
          </c:spPr>
          <c:marker>
            <c:symbol val="none"/>
          </c:marker>
          <c:xVal>
            <c:numRef>
              <c:f>[Book4]Rrs!$A$5:$A$34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[Book4]Rrs!$B$5:$B$34</c:f>
              <c:numCache>
                <c:formatCode>0.00E+00</c:formatCode>
                <c:ptCount val="30"/>
                <c:pt idx="0">
                  <c:v>9.2325000000000004E-2</c:v>
                </c:pt>
                <c:pt idx="1">
                  <c:v>9.4091999999999995E-2</c:v>
                </c:pt>
                <c:pt idx="2">
                  <c:v>0.10502</c:v>
                </c:pt>
                <c:pt idx="3">
                  <c:v>9.7171999999999994E-2</c:v>
                </c:pt>
                <c:pt idx="4">
                  <c:v>9.5868999999999996E-2</c:v>
                </c:pt>
                <c:pt idx="5">
                  <c:v>9.4418000000000002E-2</c:v>
                </c:pt>
                <c:pt idx="6">
                  <c:v>0.10482</c:v>
                </c:pt>
                <c:pt idx="7">
                  <c:v>9.4966999999999996E-2</c:v>
                </c:pt>
                <c:pt idx="8">
                  <c:v>9.5630000000000007E-2</c:v>
                </c:pt>
                <c:pt idx="9">
                  <c:v>9.1718999999999995E-2</c:v>
                </c:pt>
                <c:pt idx="10">
                  <c:v>8.5799E-2</c:v>
                </c:pt>
                <c:pt idx="11">
                  <c:v>7.6550999999999994E-2</c:v>
                </c:pt>
                <c:pt idx="12">
                  <c:v>7.6739000000000002E-2</c:v>
                </c:pt>
                <c:pt idx="13">
                  <c:v>7.5036000000000005E-2</c:v>
                </c:pt>
                <c:pt idx="14">
                  <c:v>7.2889999999999996E-2</c:v>
                </c:pt>
                <c:pt idx="15">
                  <c:v>6.8576999999999999E-2</c:v>
                </c:pt>
                <c:pt idx="16">
                  <c:v>6.7609000000000002E-2</c:v>
                </c:pt>
                <c:pt idx="17">
                  <c:v>6.6919999999999993E-2</c:v>
                </c:pt>
                <c:pt idx="18">
                  <c:v>5.2034999999999998E-2</c:v>
                </c:pt>
                <c:pt idx="19">
                  <c:v>4.3024E-2</c:v>
                </c:pt>
                <c:pt idx="20">
                  <c:v>3.1857000000000003E-2</c:v>
                </c:pt>
                <c:pt idx="21">
                  <c:v>2.9742999999999999E-2</c:v>
                </c:pt>
                <c:pt idx="22">
                  <c:v>2.8518999999999999E-2</c:v>
                </c:pt>
                <c:pt idx="23">
                  <c:v>2.7470999999999999E-2</c:v>
                </c:pt>
                <c:pt idx="24">
                  <c:v>2.6041999999999999E-2</c:v>
                </c:pt>
                <c:pt idx="25">
                  <c:v>2.3678000000000001E-2</c:v>
                </c:pt>
                <c:pt idx="26">
                  <c:v>2.1138000000000001E-2</c:v>
                </c:pt>
                <c:pt idx="27">
                  <c:v>2.0531000000000001E-2</c:v>
                </c:pt>
                <c:pt idx="28">
                  <c:v>1.9332999999999999E-2</c:v>
                </c:pt>
                <c:pt idx="29">
                  <c:v>1.7312000000000001E-2</c:v>
                </c:pt>
              </c:numCache>
            </c:numRef>
          </c:yVal>
          <c:smooth val="0"/>
        </c:ser>
        <c:ser>
          <c:idx val="4"/>
          <c:order val="3"/>
          <c:tx>
            <c:v>Original Using 0.1 Bb</c:v>
          </c:tx>
          <c:spPr>
            <a:ln w="28575">
              <a:solidFill>
                <a:srgbClr val="00B050"/>
              </a:solidFill>
            </a:ln>
          </c:spPr>
          <c:marker>
            <c:symbol val="none"/>
          </c:marker>
          <c:xVal>
            <c:numRef>
              <c:f>[Book5]Rrs!$A$5:$A$34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[Book5]Rrs!$B$5:$B$34</c:f>
              <c:numCache>
                <c:formatCode>0.00E+00</c:formatCode>
                <c:ptCount val="30"/>
                <c:pt idx="0">
                  <c:v>5.6249E-2</c:v>
                </c:pt>
                <c:pt idx="1">
                  <c:v>5.8258999999999998E-2</c:v>
                </c:pt>
                <c:pt idx="2">
                  <c:v>5.8701000000000003E-2</c:v>
                </c:pt>
                <c:pt idx="3">
                  <c:v>6.5615000000000007E-2</c:v>
                </c:pt>
                <c:pt idx="4">
                  <c:v>5.9084999999999999E-2</c:v>
                </c:pt>
                <c:pt idx="5">
                  <c:v>5.7917999999999997E-2</c:v>
                </c:pt>
                <c:pt idx="6">
                  <c:v>5.8504E-2</c:v>
                </c:pt>
                <c:pt idx="7">
                  <c:v>6.4645999999999995E-2</c:v>
                </c:pt>
                <c:pt idx="8">
                  <c:v>5.8403999999999998E-2</c:v>
                </c:pt>
                <c:pt idx="9">
                  <c:v>5.7036000000000003E-2</c:v>
                </c:pt>
                <c:pt idx="10">
                  <c:v>5.0805999999999997E-2</c:v>
                </c:pt>
                <c:pt idx="11">
                  <c:v>4.3729999999999998E-2</c:v>
                </c:pt>
                <c:pt idx="12">
                  <c:v>4.3142E-2</c:v>
                </c:pt>
                <c:pt idx="13">
                  <c:v>4.1839000000000001E-2</c:v>
                </c:pt>
                <c:pt idx="14">
                  <c:v>3.9412000000000003E-2</c:v>
                </c:pt>
                <c:pt idx="15">
                  <c:v>3.6861999999999999E-2</c:v>
                </c:pt>
                <c:pt idx="16">
                  <c:v>3.6444999999999998E-2</c:v>
                </c:pt>
                <c:pt idx="17">
                  <c:v>3.2048E-2</c:v>
                </c:pt>
                <c:pt idx="18">
                  <c:v>2.5281999999999999E-2</c:v>
                </c:pt>
                <c:pt idx="19">
                  <c:v>1.8953000000000001E-2</c:v>
                </c:pt>
                <c:pt idx="20">
                  <c:v>1.2185E-2</c:v>
                </c:pt>
                <c:pt idx="21">
                  <c:v>1.1816999999999999E-2</c:v>
                </c:pt>
                <c:pt idx="22">
                  <c:v>1.1239000000000001E-2</c:v>
                </c:pt>
                <c:pt idx="23">
                  <c:v>1.0671E-2</c:v>
                </c:pt>
                <c:pt idx="24">
                  <c:v>9.9672000000000007E-3</c:v>
                </c:pt>
                <c:pt idx="25">
                  <c:v>8.7912000000000007E-3</c:v>
                </c:pt>
                <c:pt idx="26">
                  <c:v>7.7015E-3</c:v>
                </c:pt>
                <c:pt idx="27">
                  <c:v>7.4876999999999999E-3</c:v>
                </c:pt>
                <c:pt idx="28">
                  <c:v>6.9681999999999999E-3</c:v>
                </c:pt>
                <c:pt idx="29">
                  <c:v>6.0631000000000001E-3</c:v>
                </c:pt>
              </c:numCache>
            </c:numRef>
          </c:yVal>
          <c:smooth val="0"/>
        </c:ser>
        <c:ser>
          <c:idx val="5"/>
          <c:order val="4"/>
          <c:tx>
            <c:v>Original Using 0.05 Bb</c:v>
          </c:tx>
          <c:spPr>
            <a:ln w="28575">
              <a:solidFill>
                <a:srgbClr val="7030A0"/>
              </a:solidFill>
            </a:ln>
          </c:spPr>
          <c:marker>
            <c:symbol val="none"/>
          </c:marker>
          <c:xVal>
            <c:numRef>
              <c:f>[Book6]Rrs!$A$5:$A$34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[Book6]Rrs!$B$5:$B$34</c:f>
              <c:numCache>
                <c:formatCode>0.00E+00</c:formatCode>
                <c:ptCount val="30"/>
                <c:pt idx="0">
                  <c:v>3.8691999999999997E-2</c:v>
                </c:pt>
                <c:pt idx="1">
                  <c:v>4.4465999999999999E-2</c:v>
                </c:pt>
                <c:pt idx="2">
                  <c:v>4.2091000000000003E-2</c:v>
                </c:pt>
                <c:pt idx="3">
                  <c:v>4.233E-2</c:v>
                </c:pt>
                <c:pt idx="4">
                  <c:v>4.1177999999999999E-2</c:v>
                </c:pt>
                <c:pt idx="5">
                  <c:v>4.1026E-2</c:v>
                </c:pt>
                <c:pt idx="6">
                  <c:v>4.5025000000000003E-2</c:v>
                </c:pt>
                <c:pt idx="7">
                  <c:v>4.1334999999999997E-2</c:v>
                </c:pt>
                <c:pt idx="8">
                  <c:v>4.4243999999999999E-2</c:v>
                </c:pt>
                <c:pt idx="9">
                  <c:v>3.8871000000000003E-2</c:v>
                </c:pt>
                <c:pt idx="10">
                  <c:v>3.4353000000000002E-2</c:v>
                </c:pt>
                <c:pt idx="11">
                  <c:v>2.8471E-2</c:v>
                </c:pt>
                <c:pt idx="12">
                  <c:v>2.7836E-2</c:v>
                </c:pt>
                <c:pt idx="13">
                  <c:v>2.9302000000000002E-2</c:v>
                </c:pt>
                <c:pt idx="14">
                  <c:v>2.7491999999999999E-2</c:v>
                </c:pt>
                <c:pt idx="15">
                  <c:v>2.3288E-2</c:v>
                </c:pt>
                <c:pt idx="16">
                  <c:v>2.4015000000000002E-2</c:v>
                </c:pt>
                <c:pt idx="17">
                  <c:v>1.9411999999999999E-2</c:v>
                </c:pt>
                <c:pt idx="18">
                  <c:v>1.4513E-2</c:v>
                </c:pt>
                <c:pt idx="19">
                  <c:v>9.7225000000000002E-3</c:v>
                </c:pt>
                <c:pt idx="20">
                  <c:v>6.3626999999999998E-3</c:v>
                </c:pt>
                <c:pt idx="21">
                  <c:v>6.1165999999999998E-3</c:v>
                </c:pt>
                <c:pt idx="22">
                  <c:v>6.1171000000000003E-3</c:v>
                </c:pt>
                <c:pt idx="23">
                  <c:v>5.5066000000000004E-3</c:v>
                </c:pt>
                <c:pt idx="24">
                  <c:v>5.3299000000000003E-3</c:v>
                </c:pt>
                <c:pt idx="25">
                  <c:v>4.5024000000000002E-3</c:v>
                </c:pt>
                <c:pt idx="26">
                  <c:v>3.8670000000000002E-3</c:v>
                </c:pt>
                <c:pt idx="27">
                  <c:v>3.7664E-3</c:v>
                </c:pt>
                <c:pt idx="28">
                  <c:v>3.4998999999999998E-3</c:v>
                </c:pt>
                <c:pt idx="29">
                  <c:v>3.0146000000000001E-3</c:v>
                </c:pt>
              </c:numCache>
            </c:numRef>
          </c:yVal>
          <c:smooth val="0"/>
        </c:ser>
        <c:dLbls>
          <c:showLegendKey val="0"/>
          <c:showVal val="0"/>
          <c:showCatName val="0"/>
          <c:showSerName val="0"/>
          <c:showPercent val="0"/>
          <c:showBubbleSize val="0"/>
        </c:dLbls>
        <c:axId val="120735232"/>
        <c:axId val="120737152"/>
      </c:scatterChart>
      <c:valAx>
        <c:axId val="120735232"/>
        <c:scaling>
          <c:orientation val="minMax"/>
          <c:max val="700"/>
          <c:min val="400"/>
        </c:scaling>
        <c:delete val="0"/>
        <c:axPos val="b"/>
        <c:title>
          <c:tx>
            <c:rich>
              <a:bodyPr/>
              <a:lstStyle/>
              <a:p>
                <a:pPr>
                  <a:defRPr sz="1800"/>
                </a:pPr>
                <a:r>
                  <a:rPr lang="en-US" sz="1800"/>
                  <a:t>Wavelength (nm)</a:t>
                </a:r>
              </a:p>
            </c:rich>
          </c:tx>
          <c:layout/>
          <c:overlay val="0"/>
        </c:title>
        <c:numFmt formatCode="General" sourceLinked="1"/>
        <c:majorTickMark val="out"/>
        <c:minorTickMark val="none"/>
        <c:tickLblPos val="nextTo"/>
        <c:txPr>
          <a:bodyPr/>
          <a:lstStyle/>
          <a:p>
            <a:pPr>
              <a:defRPr sz="1400"/>
            </a:pPr>
            <a:endParaRPr lang="en-US"/>
          </a:p>
        </c:txPr>
        <c:crossAx val="120737152"/>
        <c:crosses val="autoZero"/>
        <c:crossBetween val="midCat"/>
      </c:valAx>
      <c:valAx>
        <c:axId val="120737152"/>
        <c:scaling>
          <c:orientation val="minMax"/>
        </c:scaling>
        <c:delete val="0"/>
        <c:axPos val="l"/>
        <c:majorGridlines/>
        <c:title>
          <c:tx>
            <c:rich>
              <a:bodyPr rot="-5400000" vert="horz"/>
              <a:lstStyle/>
              <a:p>
                <a:pPr>
                  <a:defRPr sz="1800"/>
                </a:pPr>
                <a:r>
                  <a:rPr lang="en-US" sz="1800"/>
                  <a:t>Rrs</a:t>
                </a:r>
                <a:r>
                  <a:rPr lang="en-US" sz="1800" baseline="0"/>
                  <a:t> (1/Sr)</a:t>
                </a:r>
                <a:endParaRPr lang="en-US" sz="1800"/>
              </a:p>
            </c:rich>
          </c:tx>
          <c:layout/>
          <c:overlay val="0"/>
        </c:title>
        <c:numFmt formatCode="#,##0.00" sourceLinked="0"/>
        <c:majorTickMark val="out"/>
        <c:minorTickMark val="none"/>
        <c:tickLblPos val="nextTo"/>
        <c:txPr>
          <a:bodyPr/>
          <a:lstStyle/>
          <a:p>
            <a:pPr>
              <a:defRPr sz="1400"/>
            </a:pPr>
            <a:endParaRPr lang="en-US"/>
          </a:p>
        </c:txPr>
        <c:crossAx val="120735232"/>
        <c:crosses val="autoZero"/>
        <c:crossBetween val="midCat"/>
      </c:valAx>
    </c:plotArea>
    <c:legend>
      <c:legendPos val="b"/>
      <c:layout/>
      <c:overlay val="0"/>
      <c:txPr>
        <a:bodyPr/>
        <a:lstStyle/>
        <a:p>
          <a:pPr>
            <a:defRPr sz="1200"/>
          </a:pPr>
          <a:endParaRPr lang="en-US"/>
        </a:p>
      </c:txPr>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scatterChart>
        <c:scatterStyle val="lineMarker"/>
        <c:varyColors val="0"/>
        <c:ser>
          <c:idx val="2"/>
          <c:order val="0"/>
          <c:tx>
            <c:v>Edited Data (Data Removal)</c:v>
          </c:tx>
          <c:spPr>
            <a:ln w="25400">
              <a:solidFill>
                <a:schemeClr val="accent6">
                  <a:lumMod val="75000"/>
                </a:schemeClr>
              </a:solidFill>
            </a:ln>
          </c:spPr>
          <c:marker>
            <c:symbol val="none"/>
          </c:marker>
          <c:xVal>
            <c:numRef>
              <c:f>[1]Rrs!$A$5:$A$34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[1]Rrs!$B$5:$B$34</c:f>
              <c:numCache>
                <c:formatCode>General</c:formatCode>
                <c:ptCount val="30"/>
                <c:pt idx="0">
                  <c:v>1.5487000000000001E-3</c:v>
                </c:pt>
                <c:pt idx="1">
                  <c:v>1.5429E-3</c:v>
                </c:pt>
                <c:pt idx="2">
                  <c:v>1.6488E-3</c:v>
                </c:pt>
                <c:pt idx="3">
                  <c:v>1.7907000000000001E-3</c:v>
                </c:pt>
                <c:pt idx="4">
                  <c:v>1.9053E-3</c:v>
                </c:pt>
                <c:pt idx="5">
                  <c:v>1.993E-3</c:v>
                </c:pt>
                <c:pt idx="6">
                  <c:v>2.1191000000000001E-3</c:v>
                </c:pt>
                <c:pt idx="7">
                  <c:v>2.2699E-3</c:v>
                </c:pt>
                <c:pt idx="8">
                  <c:v>2.4424999999999998E-3</c:v>
                </c:pt>
                <c:pt idx="9">
                  <c:v>2.6870000000000002E-3</c:v>
                </c:pt>
                <c:pt idx="10">
                  <c:v>2.9044000000000001E-3</c:v>
                </c:pt>
                <c:pt idx="11">
                  <c:v>2.7826000000000001E-3</c:v>
                </c:pt>
                <c:pt idx="12">
                  <c:v>2.6423000000000002E-3</c:v>
                </c:pt>
                <c:pt idx="13">
                  <c:v>2.5731E-3</c:v>
                </c:pt>
                <c:pt idx="14">
                  <c:v>2.6725999999999998E-3</c:v>
                </c:pt>
                <c:pt idx="15">
                  <c:v>2.7434999999999998E-3</c:v>
                </c:pt>
                <c:pt idx="16">
                  <c:v>2.6879999999999999E-3</c:v>
                </c:pt>
                <c:pt idx="17">
                  <c:v>2.5000999999999999E-3</c:v>
                </c:pt>
                <c:pt idx="18">
                  <c:v>2.0831999999999999E-3</c:v>
                </c:pt>
                <c:pt idx="19">
                  <c:v>1.5912999999999999E-3</c:v>
                </c:pt>
                <c:pt idx="20">
                  <c:v>1.1483999999999999E-3</c:v>
                </c:pt>
                <c:pt idx="21">
                  <c:v>1.1091E-3</c:v>
                </c:pt>
                <c:pt idx="22">
                  <c:v>1.0525000000000001E-3</c:v>
                </c:pt>
                <c:pt idx="23">
                  <c:v>9.9489000000000001E-4</c:v>
                </c:pt>
                <c:pt idx="24">
                  <c:v>9.2575999999999997E-4</c:v>
                </c:pt>
                <c:pt idx="25">
                  <c:v>8.0493999999999997E-4</c:v>
                </c:pt>
                <c:pt idx="26">
                  <c:v>6.8216999999999996E-4</c:v>
                </c:pt>
                <c:pt idx="27">
                  <c:v>6.3232000000000002E-4</c:v>
                </c:pt>
                <c:pt idx="28">
                  <c:v>6.0196999999999996E-4</c:v>
                </c:pt>
                <c:pt idx="29">
                  <c:v>5.4217999999999996E-4</c:v>
                </c:pt>
              </c:numCache>
            </c:numRef>
          </c:yVal>
          <c:smooth val="0"/>
        </c:ser>
        <c:dLbls>
          <c:showLegendKey val="0"/>
          <c:showVal val="0"/>
          <c:showCatName val="0"/>
          <c:showSerName val="0"/>
          <c:showPercent val="0"/>
          <c:showBubbleSize val="0"/>
        </c:dLbls>
        <c:axId val="38976896"/>
        <c:axId val="38987264"/>
      </c:scatterChart>
      <c:valAx>
        <c:axId val="38976896"/>
        <c:scaling>
          <c:orientation val="minMax"/>
          <c:max val="700"/>
          <c:min val="400"/>
        </c:scaling>
        <c:delete val="0"/>
        <c:axPos val="b"/>
        <c:title>
          <c:tx>
            <c:rich>
              <a:bodyPr/>
              <a:lstStyle/>
              <a:p>
                <a:pPr>
                  <a:defRPr sz="1800"/>
                </a:pPr>
                <a:r>
                  <a:rPr lang="en-US" sz="1800"/>
                  <a:t>Wavelength (nm)</a:t>
                </a:r>
              </a:p>
            </c:rich>
          </c:tx>
          <c:layout/>
          <c:overlay val="0"/>
        </c:title>
        <c:numFmt formatCode="General" sourceLinked="1"/>
        <c:majorTickMark val="out"/>
        <c:minorTickMark val="none"/>
        <c:tickLblPos val="nextTo"/>
        <c:txPr>
          <a:bodyPr/>
          <a:lstStyle/>
          <a:p>
            <a:pPr>
              <a:defRPr sz="1400"/>
            </a:pPr>
            <a:endParaRPr lang="en-US"/>
          </a:p>
        </c:txPr>
        <c:crossAx val="38987264"/>
        <c:crosses val="autoZero"/>
        <c:crossBetween val="midCat"/>
      </c:valAx>
      <c:valAx>
        <c:axId val="38987264"/>
        <c:scaling>
          <c:orientation val="minMax"/>
        </c:scaling>
        <c:delete val="0"/>
        <c:axPos val="l"/>
        <c:majorGridlines/>
        <c:title>
          <c:tx>
            <c:rich>
              <a:bodyPr rot="-5400000" vert="horz"/>
              <a:lstStyle/>
              <a:p>
                <a:pPr>
                  <a:defRPr sz="1800"/>
                </a:pPr>
                <a:r>
                  <a:rPr lang="en-US" sz="1800"/>
                  <a:t>Rrs</a:t>
                </a:r>
                <a:r>
                  <a:rPr lang="en-US" sz="1800" baseline="0"/>
                  <a:t> (1/Sr)</a:t>
                </a:r>
                <a:endParaRPr lang="en-US" sz="1800"/>
              </a:p>
            </c:rich>
          </c:tx>
          <c:layout/>
          <c:overlay val="0"/>
        </c:title>
        <c:numFmt formatCode="0.0E+00" sourceLinked="0"/>
        <c:majorTickMark val="out"/>
        <c:minorTickMark val="none"/>
        <c:tickLblPos val="nextTo"/>
        <c:txPr>
          <a:bodyPr/>
          <a:lstStyle/>
          <a:p>
            <a:pPr>
              <a:defRPr sz="1400"/>
            </a:pPr>
            <a:endParaRPr lang="en-US"/>
          </a:p>
        </c:txPr>
        <c:crossAx val="38976896"/>
        <c:crosses val="autoZero"/>
        <c:crossBetween val="midCat"/>
      </c:valAx>
    </c:plotArea>
    <c:legend>
      <c:legendPos val="b"/>
      <c:layout/>
      <c:overlay val="0"/>
      <c:txPr>
        <a:bodyPr/>
        <a:lstStyle/>
        <a:p>
          <a:pPr>
            <a:defRPr sz="12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B07A2B-7380-A04A-BC80-38E603119B94}" type="datetimeFigureOut">
              <a:rPr lang="fr-FR" smtClean="0"/>
              <a:t>18/07/2013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640FC0-0DD8-F24A-BAF7-E094AB7B4D74}" type="slidenum">
              <a:rPr lang="fr-FR" smtClean="0"/>
              <a:t>‹#›</a:t>
            </a:fld>
            <a:endParaRPr lang="fr-FR"/>
          </a:p>
        </p:txBody>
      </p:sp>
    </p:spTree>
    <p:extLst>
      <p:ext uri="{BB962C8B-B14F-4D97-AF65-F5344CB8AC3E}">
        <p14:creationId xmlns:p14="http://schemas.microsoft.com/office/powerpoint/2010/main" val="1361925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640FC0-0DD8-F24A-BAF7-E094AB7B4D74}" type="slidenum">
              <a:rPr lang="fr-FR" smtClean="0"/>
              <a:t>2</a:t>
            </a:fld>
            <a:endParaRPr lang="fr-FR"/>
          </a:p>
        </p:txBody>
      </p:sp>
    </p:spTree>
    <p:extLst>
      <p:ext uri="{BB962C8B-B14F-4D97-AF65-F5344CB8AC3E}">
        <p14:creationId xmlns:p14="http://schemas.microsoft.com/office/powerpoint/2010/main" val="1044964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640FC0-0DD8-F24A-BAF7-E094AB7B4D74}" type="slidenum">
              <a:rPr lang="fr-FR" smtClean="0"/>
              <a:t>3</a:t>
            </a:fld>
            <a:endParaRPr lang="fr-FR"/>
          </a:p>
        </p:txBody>
      </p:sp>
    </p:spTree>
    <p:extLst>
      <p:ext uri="{BB962C8B-B14F-4D97-AF65-F5344CB8AC3E}">
        <p14:creationId xmlns:p14="http://schemas.microsoft.com/office/powerpoint/2010/main" val="335199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640FC0-0DD8-F24A-BAF7-E094AB7B4D74}" type="slidenum">
              <a:rPr lang="fr-FR" smtClean="0"/>
              <a:t>4</a:t>
            </a:fld>
            <a:endParaRPr lang="fr-FR"/>
          </a:p>
        </p:txBody>
      </p:sp>
    </p:spTree>
    <p:extLst>
      <p:ext uri="{BB962C8B-B14F-4D97-AF65-F5344CB8AC3E}">
        <p14:creationId xmlns:p14="http://schemas.microsoft.com/office/powerpoint/2010/main" val="327973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640FC0-0DD8-F24A-BAF7-E094AB7B4D74}" type="slidenum">
              <a:rPr lang="fr-FR" smtClean="0"/>
              <a:t>5</a:t>
            </a:fld>
            <a:endParaRPr lang="fr-FR"/>
          </a:p>
        </p:txBody>
      </p:sp>
    </p:spTree>
    <p:extLst>
      <p:ext uri="{BB962C8B-B14F-4D97-AF65-F5344CB8AC3E}">
        <p14:creationId xmlns:p14="http://schemas.microsoft.com/office/powerpoint/2010/main" val="1266795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2184424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10"/>
          </p:nvPr>
        </p:nvSpPr>
        <p:spPr/>
        <p:txBody>
          <a:body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221509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10"/>
          </p:nvPr>
        </p:nvSpPr>
        <p:spPr/>
        <p:txBody>
          <a:body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250996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Cliquez et modifiez le titre</a:t>
            </a:r>
            <a:endParaRPr lang="fr-FR"/>
          </a:p>
        </p:txBody>
      </p:sp>
      <p:sp>
        <p:nvSpPr>
          <p:cNvPr id="3" name="Espace réservé du contenu 2"/>
          <p:cNvSpPr>
            <a:spLocks noGrp="1"/>
          </p:cNvSpPr>
          <p:nvPr>
            <p:ph idx="1"/>
          </p:nvPr>
        </p:nvSpPr>
        <p:spPr/>
        <p:txBody>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10"/>
          </p:nvPr>
        </p:nvSpPr>
        <p:spPr/>
        <p:txBody>
          <a:body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142711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Cliquez pour modifier les styles du texte du masque</a:t>
            </a:r>
          </a:p>
        </p:txBody>
      </p:sp>
      <p:sp>
        <p:nvSpPr>
          <p:cNvPr id="4" name="Espace réservé de la date 3"/>
          <p:cNvSpPr>
            <a:spLocks noGrp="1"/>
          </p:cNvSpPr>
          <p:nvPr>
            <p:ph type="dt" sz="half" idx="10"/>
          </p:nvPr>
        </p:nvSpPr>
        <p:spPr/>
        <p:txBody>
          <a:body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371061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5" name="Espace réservé de la date 4"/>
          <p:cNvSpPr>
            <a:spLocks noGrp="1"/>
          </p:cNvSpPr>
          <p:nvPr>
            <p:ph type="dt" sz="half" idx="10"/>
          </p:nvPr>
        </p:nvSpPr>
        <p:spPr/>
        <p:txBody>
          <a:bodyPr/>
          <a:lstStyle/>
          <a:p>
            <a:fld id="{743CEF48-82BC-E642-8808-343E53D138DB}" type="datetimeFigureOut">
              <a:rPr lang="fr-FR" smtClean="0"/>
              <a:t>18/07/2013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31851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7" name="Espace réservé de la date 6"/>
          <p:cNvSpPr>
            <a:spLocks noGrp="1"/>
          </p:cNvSpPr>
          <p:nvPr>
            <p:ph type="dt" sz="half" idx="10"/>
          </p:nvPr>
        </p:nvSpPr>
        <p:spPr/>
        <p:txBody>
          <a:bodyPr/>
          <a:lstStyle/>
          <a:p>
            <a:fld id="{743CEF48-82BC-E642-8808-343E53D138DB}" type="datetimeFigureOut">
              <a:rPr lang="fr-FR" smtClean="0"/>
              <a:t>18/07/2013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212994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Cliquez et modifiez le titre</a:t>
            </a:r>
            <a:endParaRPr lang="fr-FR"/>
          </a:p>
        </p:txBody>
      </p:sp>
      <p:sp>
        <p:nvSpPr>
          <p:cNvPr id="3" name="Espace réservé de la date 2"/>
          <p:cNvSpPr>
            <a:spLocks noGrp="1"/>
          </p:cNvSpPr>
          <p:nvPr>
            <p:ph type="dt" sz="half" idx="10"/>
          </p:nvPr>
        </p:nvSpPr>
        <p:spPr/>
        <p:txBody>
          <a:bodyPr/>
          <a:lstStyle/>
          <a:p>
            <a:fld id="{743CEF48-82BC-E642-8808-343E53D138DB}" type="datetimeFigureOut">
              <a:rPr lang="fr-FR" smtClean="0"/>
              <a:t>18/07/2013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1712264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3CEF48-82BC-E642-8808-343E53D138DB}" type="datetimeFigureOut">
              <a:rPr lang="fr-FR" smtClean="0"/>
              <a:t>18/07/2013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125645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5" name="Espace réservé de la date 4"/>
          <p:cNvSpPr>
            <a:spLocks noGrp="1"/>
          </p:cNvSpPr>
          <p:nvPr>
            <p:ph type="dt" sz="half" idx="10"/>
          </p:nvPr>
        </p:nvSpPr>
        <p:spPr/>
        <p:txBody>
          <a:bodyPr/>
          <a:lstStyle/>
          <a:p>
            <a:fld id="{743CEF48-82BC-E642-8808-343E53D138DB}" type="datetimeFigureOut">
              <a:rPr lang="fr-FR" smtClean="0"/>
              <a:t>18/07/2013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122077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5" name="Espace réservé de la date 4"/>
          <p:cNvSpPr>
            <a:spLocks noGrp="1"/>
          </p:cNvSpPr>
          <p:nvPr>
            <p:ph type="dt" sz="half" idx="10"/>
          </p:nvPr>
        </p:nvSpPr>
        <p:spPr/>
        <p:txBody>
          <a:bodyPr/>
          <a:lstStyle/>
          <a:p>
            <a:fld id="{743CEF48-82BC-E642-8808-343E53D138DB}" type="datetimeFigureOut">
              <a:rPr lang="fr-FR" smtClean="0"/>
              <a:t>18/07/2013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C6AE01-1509-8B46-8D52-66888E5FE94F}" type="slidenum">
              <a:rPr lang="fr-FR" smtClean="0"/>
              <a:t>‹#›</a:t>
            </a:fld>
            <a:endParaRPr lang="fr-FR"/>
          </a:p>
        </p:txBody>
      </p:sp>
    </p:spTree>
    <p:extLst>
      <p:ext uri="{BB962C8B-B14F-4D97-AF65-F5344CB8AC3E}">
        <p14:creationId xmlns:p14="http://schemas.microsoft.com/office/powerpoint/2010/main" val="2737036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CEF48-82BC-E642-8808-343E53D138DB}" type="datetimeFigureOut">
              <a:rPr lang="fr-FR" smtClean="0"/>
              <a:t>18/07/2013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6AE01-1509-8B46-8D52-66888E5FE94F}" type="slidenum">
              <a:rPr lang="fr-FR" smtClean="0"/>
              <a:t>‹#›</a:t>
            </a:fld>
            <a:endParaRPr lang="fr-FR"/>
          </a:p>
        </p:txBody>
      </p:sp>
    </p:spTree>
    <p:extLst>
      <p:ext uri="{BB962C8B-B14F-4D97-AF65-F5344CB8AC3E}">
        <p14:creationId xmlns:p14="http://schemas.microsoft.com/office/powerpoint/2010/main" val="352046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Lab</a:t>
            </a:r>
            <a:r>
              <a:rPr lang="fr-FR" dirty="0" smtClean="0"/>
              <a:t> 9</a:t>
            </a:r>
            <a:endParaRPr lang="fr-FR" dirty="0"/>
          </a:p>
        </p:txBody>
      </p:sp>
      <p:sp>
        <p:nvSpPr>
          <p:cNvPr id="3" name="Sous-titre 2"/>
          <p:cNvSpPr>
            <a:spLocks noGrp="1"/>
          </p:cNvSpPr>
          <p:nvPr>
            <p:ph type="subTitle" idx="1"/>
          </p:nvPr>
        </p:nvSpPr>
        <p:spPr/>
        <p:txBody>
          <a:bodyPr/>
          <a:lstStyle/>
          <a:p>
            <a:r>
              <a:rPr lang="fr-FR" dirty="0" err="1" smtClean="0"/>
              <a:t>Hydrolight</a:t>
            </a:r>
            <a:r>
              <a:rPr lang="fr-FR" dirty="0" smtClean="0"/>
              <a:t> and </a:t>
            </a:r>
            <a:r>
              <a:rPr lang="fr-FR" dirty="0" err="1" smtClean="0"/>
              <a:t>Ecolight</a:t>
            </a:r>
            <a:r>
              <a:rPr lang="fr-FR" dirty="0" smtClean="0"/>
              <a:t> </a:t>
            </a:r>
            <a:r>
              <a:rPr lang="fr-FR" dirty="0" err="1" smtClean="0"/>
              <a:t>exercises</a:t>
            </a:r>
            <a:endParaRPr lang="fr-FR" dirty="0"/>
          </a:p>
        </p:txBody>
      </p:sp>
    </p:spTree>
    <p:extLst>
      <p:ext uri="{BB962C8B-B14F-4D97-AF65-F5344CB8AC3E}">
        <p14:creationId xmlns:p14="http://schemas.microsoft.com/office/powerpoint/2010/main" val="3386840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 1: </a:t>
            </a:r>
            <a:r>
              <a:rPr lang="fr-FR" dirty="0" err="1" smtClean="0"/>
              <a:t>Inputting</a:t>
            </a:r>
            <a:r>
              <a:rPr lang="fr-FR" dirty="0" smtClean="0"/>
              <a:t> </a:t>
            </a:r>
            <a:r>
              <a:rPr lang="fr-FR" dirty="0" err="1" smtClean="0"/>
              <a:t>measured</a:t>
            </a:r>
            <a:r>
              <a:rPr lang="fr-FR" dirty="0" smtClean="0"/>
              <a:t> </a:t>
            </a:r>
            <a:r>
              <a:rPr lang="fr-FR" dirty="0" err="1" smtClean="0"/>
              <a:t>Chl</a:t>
            </a:r>
            <a:r>
              <a:rPr lang="fr-FR" dirty="0" smtClean="0"/>
              <a:t>(z) data</a:t>
            </a:r>
            <a:endParaRPr lang="fr-FR" dirty="0"/>
          </a:p>
        </p:txBody>
      </p:sp>
    </p:spTree>
    <p:extLst>
      <p:ext uri="{BB962C8B-B14F-4D97-AF65-F5344CB8AC3E}">
        <p14:creationId xmlns:p14="http://schemas.microsoft.com/office/powerpoint/2010/main" val="2060665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 2: </a:t>
            </a:r>
            <a:r>
              <a:rPr lang="fr-FR" dirty="0" err="1" smtClean="0"/>
              <a:t>inputting</a:t>
            </a:r>
            <a:r>
              <a:rPr lang="fr-FR" dirty="0" smtClean="0"/>
              <a:t> </a:t>
            </a:r>
            <a:r>
              <a:rPr lang="fr-FR" dirty="0" err="1" smtClean="0"/>
              <a:t>IOPs</a:t>
            </a:r>
            <a:r>
              <a:rPr lang="fr-FR" dirty="0" smtClean="0"/>
              <a:t> </a:t>
            </a:r>
            <a:r>
              <a:rPr lang="fr-FR" dirty="0" err="1" smtClean="0"/>
              <a:t>from</a:t>
            </a:r>
            <a:r>
              <a:rPr lang="fr-FR" dirty="0" smtClean="0"/>
              <a:t> a, c, and </a:t>
            </a:r>
            <a:r>
              <a:rPr lang="fr-FR" dirty="0" err="1" smtClean="0"/>
              <a:t>b</a:t>
            </a:r>
            <a:r>
              <a:rPr lang="fr-FR" baseline="-25000" dirty="0" err="1" smtClean="0"/>
              <a:t>b</a:t>
            </a:r>
            <a:r>
              <a:rPr lang="fr-FR" dirty="0" smtClean="0"/>
              <a:t> </a:t>
            </a:r>
            <a:r>
              <a:rPr lang="fr-FR" dirty="0" err="1" smtClean="0"/>
              <a:t>sensors</a:t>
            </a:r>
            <a:endParaRPr lang="fr-FR" dirty="0"/>
          </a:p>
        </p:txBody>
      </p:sp>
    </p:spTree>
    <p:extLst>
      <p:ext uri="{BB962C8B-B14F-4D97-AF65-F5344CB8AC3E}">
        <p14:creationId xmlns:p14="http://schemas.microsoft.com/office/powerpoint/2010/main" val="400060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Ex. 3: </a:t>
            </a:r>
            <a:r>
              <a:rPr lang="fr-FR" dirty="0" err="1" smtClean="0"/>
              <a:t>simulating</a:t>
            </a:r>
            <a:r>
              <a:rPr lang="fr-FR" dirty="0" smtClean="0"/>
              <a:t> Case 2 water</a:t>
            </a:r>
            <a:endParaRPr lang="fr-FR" dirty="0"/>
          </a:p>
        </p:txBody>
      </p:sp>
      <p:sp>
        <p:nvSpPr>
          <p:cNvPr id="4" name="TextBox 3"/>
          <p:cNvSpPr txBox="1"/>
          <p:nvPr/>
        </p:nvSpPr>
        <p:spPr>
          <a:xfrm>
            <a:off x="661988" y="5515429"/>
            <a:ext cx="7820024" cy="830997"/>
          </a:xfrm>
          <a:prstGeom prst="rect">
            <a:avLst/>
          </a:prstGeom>
          <a:noFill/>
        </p:spPr>
        <p:txBody>
          <a:bodyPr wrap="square" rtlCol="0">
            <a:spAutoFit/>
          </a:bodyPr>
          <a:lstStyle/>
          <a:p>
            <a:pPr marL="285750" indent="-285750">
              <a:buFont typeface="Arial" pitchFamily="34" charset="0"/>
              <a:buChar char="•"/>
            </a:pPr>
            <a:r>
              <a:rPr lang="en-US" sz="2400" dirty="0" smtClean="0"/>
              <a:t>Increased mineral concentration increases </a:t>
            </a:r>
            <a:r>
              <a:rPr lang="en-US" sz="2400" dirty="0" err="1" smtClean="0"/>
              <a:t>Rrs</a:t>
            </a:r>
            <a:r>
              <a:rPr lang="en-US" sz="2400" dirty="0" smtClean="0"/>
              <a:t> in the 550nm wavelengths.</a:t>
            </a:r>
            <a:endParaRPr lang="en-US" sz="2400" dirty="0"/>
          </a:p>
        </p:txBody>
      </p:sp>
      <p:graphicFrame>
        <p:nvGraphicFramePr>
          <p:cNvPr id="5" name="Chart 4"/>
          <p:cNvGraphicFramePr>
            <a:graphicFrameLocks/>
          </p:cNvGraphicFramePr>
          <p:nvPr/>
        </p:nvGraphicFramePr>
        <p:xfrm>
          <a:off x="666750" y="1707356"/>
          <a:ext cx="7810500" cy="3443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060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 4: </a:t>
            </a:r>
            <a:r>
              <a:rPr lang="fr-FR" dirty="0" err="1" smtClean="0"/>
              <a:t>simulating</a:t>
            </a:r>
            <a:r>
              <a:rPr lang="fr-FR" dirty="0" smtClean="0"/>
              <a:t> </a:t>
            </a:r>
            <a:r>
              <a:rPr lang="fr-FR" dirty="0" err="1" smtClean="0"/>
              <a:t>optically</a:t>
            </a:r>
            <a:r>
              <a:rPr lang="fr-FR" dirty="0" smtClean="0"/>
              <a:t> </a:t>
            </a:r>
            <a:r>
              <a:rPr lang="fr-FR" dirty="0" err="1" smtClean="0"/>
              <a:t>shallow</a:t>
            </a:r>
            <a:r>
              <a:rPr lang="fr-FR" dirty="0" smtClean="0"/>
              <a:t> water</a:t>
            </a:r>
            <a:endParaRPr lang="fr-FR" dirty="0"/>
          </a:p>
        </p:txBody>
      </p:sp>
      <p:graphicFrame>
        <p:nvGraphicFramePr>
          <p:cNvPr id="4" name="Chart 3"/>
          <p:cNvGraphicFramePr>
            <a:graphicFrameLocks/>
          </p:cNvGraphicFramePr>
          <p:nvPr>
            <p:extLst>
              <p:ext uri="{D42A27DB-BD31-4B8C-83A1-F6EECF244321}">
                <p14:modId xmlns:p14="http://schemas.microsoft.com/office/powerpoint/2010/main" val="253717558"/>
              </p:ext>
            </p:extLst>
          </p:nvPr>
        </p:nvGraphicFramePr>
        <p:xfrm>
          <a:off x="798057" y="1533753"/>
          <a:ext cx="7489599" cy="41299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0603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740825312"/>
              </p:ext>
            </p:extLst>
          </p:nvPr>
        </p:nvGraphicFramePr>
        <p:xfrm>
          <a:off x="2285999" y="3288323"/>
          <a:ext cx="5205045" cy="356967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414699612"/>
              </p:ext>
            </p:extLst>
          </p:nvPr>
        </p:nvGraphicFramePr>
        <p:xfrm>
          <a:off x="2285999" y="-1"/>
          <a:ext cx="5205045" cy="32883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4960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29250" y="264888"/>
            <a:ext cx="3124200" cy="2917825"/>
          </a:xfrm>
        </p:spPr>
        <p:txBody>
          <a:bodyPr>
            <a:normAutofit/>
          </a:bodyPr>
          <a:lstStyle/>
          <a:p>
            <a:r>
              <a:rPr lang="en-US" sz="2400" b="1" dirty="0" smtClean="0"/>
              <a:t>Exercise 5</a:t>
            </a:r>
            <a:r>
              <a:rPr lang="en-US" sz="1600" dirty="0" smtClean="0"/>
              <a:t/>
            </a:r>
            <a:br>
              <a:rPr lang="en-US" sz="1600" dirty="0" smtClean="0"/>
            </a:br>
            <a:r>
              <a:rPr lang="en-US" sz="1600" dirty="0" smtClean="0"/>
              <a:t>Two Hypotheses: Problems causes by wrong backscatter number or “wrong” data input</a:t>
            </a:r>
            <a:br>
              <a:rPr lang="en-US" sz="1600" dirty="0" smtClean="0"/>
            </a:br>
            <a:r>
              <a:rPr lang="en-US" sz="1600" dirty="0" smtClean="0"/>
              <a:t/>
            </a:r>
            <a:br>
              <a:rPr lang="en-US" sz="1600" dirty="0" smtClean="0"/>
            </a:br>
            <a:r>
              <a:rPr lang="en-US" sz="1600" dirty="0" smtClean="0"/>
              <a:t>Backscatter changes don’t appear to help drop the </a:t>
            </a:r>
            <a:r>
              <a:rPr lang="en-US" sz="1600" dirty="0" err="1" smtClean="0"/>
              <a:t>hydrolight</a:t>
            </a:r>
            <a:r>
              <a:rPr lang="en-US" sz="1600" dirty="0" smtClean="0"/>
              <a:t> curve</a:t>
            </a:r>
            <a:br>
              <a:rPr lang="en-US" sz="1600" dirty="0" smtClean="0"/>
            </a:br>
            <a:r>
              <a:rPr lang="en-US" sz="1600" dirty="0" smtClean="0"/>
              <a:t/>
            </a:r>
            <a:br>
              <a:rPr lang="en-US" sz="1600" dirty="0" smtClean="0"/>
            </a:br>
            <a:r>
              <a:rPr lang="en-US" sz="1600" dirty="0" smtClean="0"/>
              <a:t>Editing out the anomalous data line appears to create the desired shape</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2369248438"/>
              </p:ext>
            </p:extLst>
          </p:nvPr>
        </p:nvGraphicFramePr>
        <p:xfrm>
          <a:off x="3629" y="185964"/>
          <a:ext cx="5243286"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328205770"/>
              </p:ext>
            </p:extLst>
          </p:nvPr>
        </p:nvGraphicFramePr>
        <p:xfrm>
          <a:off x="76200" y="3317421"/>
          <a:ext cx="4953000" cy="3290888"/>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3276600"/>
            <a:ext cx="3924300" cy="139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txBox="1">
            <a:spLocks/>
          </p:cNvSpPr>
          <p:nvPr/>
        </p:nvSpPr>
        <p:spPr>
          <a:xfrm>
            <a:off x="5276850" y="4876800"/>
            <a:ext cx="3124200" cy="13579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t>Garbage In, Garbage Out???</a:t>
            </a:r>
            <a:endParaRPr lang="en-US" sz="2400" dirty="0"/>
          </a:p>
        </p:txBody>
      </p:sp>
    </p:spTree>
    <p:extLst>
      <p:ext uri="{BB962C8B-B14F-4D97-AF65-F5344CB8AC3E}">
        <p14:creationId xmlns:p14="http://schemas.microsoft.com/office/powerpoint/2010/main" val="219978590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243</TotalTime>
  <Words>151</Words>
  <Application>Microsoft Office PowerPoint</Application>
  <PresentationFormat>On-screen Show (4:3)</PresentationFormat>
  <Paragraphs>30</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Thème Office</vt:lpstr>
      <vt:lpstr>Lab 9</vt:lpstr>
      <vt:lpstr>Ex. 1: Inputting measured Chl(z) data</vt:lpstr>
      <vt:lpstr>Ex. 2: inputting IOPs from a, c, and bb sensors</vt:lpstr>
      <vt:lpstr>Ex. 3: simulating Case 2 water</vt:lpstr>
      <vt:lpstr>Ex. 4: simulating optically shallow water</vt:lpstr>
      <vt:lpstr>PowerPoint Presentation</vt:lpstr>
      <vt:lpstr>Exercise 5 Two Hypotheses: Problems causes by wrong backscatter number or “wrong” data input  Backscatter changes don’t appear to help drop the hydrolight curve  Editing out the anomalous data line appears to create the desired shape</vt:lpstr>
    </vt:vector>
  </TitlesOfParts>
  <Company>Takuvik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9</dc:title>
  <dc:creator>Sophie Renaut</dc:creator>
  <cp:lastModifiedBy>Erin</cp:lastModifiedBy>
  <cp:revision>41</cp:revision>
  <dcterms:created xsi:type="dcterms:W3CDTF">2013-07-18T20:57:13Z</dcterms:created>
  <dcterms:modified xsi:type="dcterms:W3CDTF">2013-07-19T02:19:33Z</dcterms:modified>
</cp:coreProperties>
</file>