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total VSF. </a:t>
            </a:r>
            <a:r>
              <a:rPr lang="en">
                <a:solidFill>
                  <a:schemeClr val="dk1"/>
                </a:solidFill>
              </a:rPr>
              <a:t>We  need to know the instrument angle (120 degrees?). We need to convert from total VSF to particulate VSF by subtracting out seawater and then to particulate backscattering (bb) at a single angleusing Emmanuals Chi correction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 need to know the instrument angle (120 degrees?). We need to convert from total VSF to particulate VSF by subtracting out seawater and then to particulate backscattering (bb) at a single angleusing Emmanuals Chi correction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 the original high temporal dataset to see the variability with time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744575"/>
            <a:ext cx="8520600" cy="1167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Preliminary Cruise Results from 7/25/17 and 7/26/17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5962"/>
            <a:ext cx="91440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Drifter 2 -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β</a:t>
            </a:r>
            <a:r>
              <a:rPr lang="en"/>
              <a:t> (440 nm) &amp;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β</a:t>
            </a:r>
            <a:r>
              <a:rPr lang="en"/>
              <a:t> </a:t>
            </a:r>
            <a:r>
              <a:rPr lang="en"/>
              <a:t>(700 nm)</a:t>
            </a:r>
          </a:p>
        </p:txBody>
      </p:sp>
      <p:pic>
        <p:nvPicPr>
          <p:cNvPr descr="drifter_700.tiff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400" y="1314387"/>
            <a:ext cx="4315699" cy="27710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drifter_440.tiff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800" y="1314412"/>
            <a:ext cx="4315699" cy="277105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5475" y="4382138"/>
            <a:ext cx="65913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99" y="91525"/>
            <a:ext cx="5156625" cy="496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6096750" y="485575"/>
            <a:ext cx="22479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Drifter data as a time series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79825" y="4658000"/>
            <a:ext cx="12768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Drop off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241925" y="4658000"/>
            <a:ext cx="11244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Pick Up</a:t>
            </a:r>
          </a:p>
        </p:txBody>
      </p:sp>
      <p:sp>
        <p:nvSpPr>
          <p:cNvPr id="127" name="Shape 127"/>
          <p:cNvSpPr/>
          <p:nvPr/>
        </p:nvSpPr>
        <p:spPr>
          <a:xfrm>
            <a:off x="2697650" y="4837775"/>
            <a:ext cx="4317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3057350" y="485575"/>
            <a:ext cx="431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29" name="Shape 129"/>
          <p:cNvCxnSpPr/>
          <p:nvPr/>
        </p:nvCxnSpPr>
        <p:spPr>
          <a:xfrm flipH="1">
            <a:off x="1636625" y="485575"/>
            <a:ext cx="971100" cy="323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99" y="91525"/>
            <a:ext cx="5156625" cy="496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6096750" y="91525"/>
            <a:ext cx="22479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Drifter data as a time series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79825" y="4658000"/>
            <a:ext cx="12768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Drop off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241925" y="4658000"/>
            <a:ext cx="11244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Pick Up</a:t>
            </a:r>
          </a:p>
        </p:txBody>
      </p:sp>
      <p:sp>
        <p:nvSpPr>
          <p:cNvPr id="138" name="Shape 138"/>
          <p:cNvSpPr/>
          <p:nvPr/>
        </p:nvSpPr>
        <p:spPr>
          <a:xfrm>
            <a:off x="2697650" y="4837775"/>
            <a:ext cx="4317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9" name="Shape 139"/>
          <p:cNvCxnSpPr/>
          <p:nvPr/>
        </p:nvCxnSpPr>
        <p:spPr>
          <a:xfrm flipH="1">
            <a:off x="4550075" y="1690525"/>
            <a:ext cx="971100" cy="323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0" name="Shape 140"/>
          <p:cNvSpPr txBox="1"/>
          <p:nvPr/>
        </p:nvSpPr>
        <p:spPr>
          <a:xfrm>
            <a:off x="5665050" y="1330825"/>
            <a:ext cx="431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99" y="91525"/>
            <a:ext cx="5156625" cy="496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6096750" y="91525"/>
            <a:ext cx="22479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Drifter data as a time series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79825" y="4658000"/>
            <a:ext cx="12768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Drop off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241925" y="4658000"/>
            <a:ext cx="11244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0000"/>
                </a:solidFill>
              </a:rPr>
              <a:t>Pick Up</a:t>
            </a:r>
          </a:p>
        </p:txBody>
      </p:sp>
      <p:sp>
        <p:nvSpPr>
          <p:cNvPr id="149" name="Shape 149"/>
          <p:cNvSpPr/>
          <p:nvPr/>
        </p:nvSpPr>
        <p:spPr>
          <a:xfrm>
            <a:off x="2697650" y="4837775"/>
            <a:ext cx="4317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0" name="Shape 150"/>
          <p:cNvCxnSpPr/>
          <p:nvPr/>
        </p:nvCxnSpPr>
        <p:spPr>
          <a:xfrm flipH="1">
            <a:off x="4550075" y="1690525"/>
            <a:ext cx="971100" cy="323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1" name="Shape 151"/>
          <p:cNvSpPr txBox="1"/>
          <p:nvPr/>
        </p:nvSpPr>
        <p:spPr>
          <a:xfrm>
            <a:off x="5665050" y="1330825"/>
            <a:ext cx="431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Sentinel 3 vs LS8-OLI (July 25, 2017)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mparison.jpg"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4"/>
            <a:ext cx="9144001" cy="384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tions.png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100" y="703574"/>
            <a:ext cx="5331876" cy="426622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3301200" y="298275"/>
            <a:ext cx="28434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Temperature depth profiles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ing_Rrs_slide1c.pn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ing_Rrs_slide2a.png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158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MODIS Aqua Overpass - July 26, 2017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750" y="775900"/>
            <a:ext cx="6482550" cy="41945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31625" y="775900"/>
            <a:ext cx="22773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NASA </a:t>
            </a:r>
            <a:r>
              <a:rPr lang="en"/>
              <a:t>OCx Chlorophyll 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158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MODIS Aqua Overpass - July 26, 2017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02400" y="883225"/>
            <a:ext cx="2140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NASA</a:t>
            </a:r>
            <a:r>
              <a:rPr lang="en"/>
              <a:t> KD490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725" y="778700"/>
            <a:ext cx="6555275" cy="42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158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MODIS Aqua Overpass - July 26, 2017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02400" y="883225"/>
            <a:ext cx="2140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GIOP</a:t>
            </a:r>
            <a:r>
              <a:rPr lang="en"/>
              <a:t> a443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824" y="792350"/>
            <a:ext cx="6687475" cy="419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158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MODIS Aqua Overpass - July 26, 2017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202400" y="883225"/>
            <a:ext cx="2140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GIOP bb443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174" y="806025"/>
            <a:ext cx="6776024" cy="41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59075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Sentinel-3 Vs LS-8 OLI (July 25, 2017)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2747350" y="1396175"/>
            <a:ext cx="5006100" cy="317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050" y="644600"/>
            <a:ext cx="6700275" cy="4332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_3_Overpass_Pixel.jpg"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075" y="2938199"/>
            <a:ext cx="2076249" cy="1883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DIS_chlor_a_Standard_Ocean Color (1).jpg"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19"/>
            <a:ext cx="9144000" cy="513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157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Drifter 2 - CDOM  Fluorescence (QSE) </a:t>
            </a:r>
          </a:p>
        </p:txBody>
      </p:sp>
      <p:pic>
        <p:nvPicPr>
          <p:cNvPr descr="drifter_cdom.tiff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429" y="918676"/>
            <a:ext cx="6013844" cy="386139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2124" y="4780075"/>
            <a:ext cx="3720000" cy="2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