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0" r:id="rId3"/>
    <p:sldId id="281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D44-B327-4438-A2E2-A98A3D50160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257-5492-42FD-B4B7-7052503558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9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D44-B327-4438-A2E2-A98A3D50160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257-5492-42FD-B4B7-7052503558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8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D44-B327-4438-A2E2-A98A3D50160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257-5492-42FD-B4B7-7052503558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9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D44-B327-4438-A2E2-A98A3D50160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257-5492-42FD-B4B7-7052503558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5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D44-B327-4438-A2E2-A98A3D50160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257-5492-42FD-B4B7-7052503558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0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D44-B327-4438-A2E2-A98A3D50160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257-5492-42FD-B4B7-7052503558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D44-B327-4438-A2E2-A98A3D50160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257-5492-42FD-B4B7-7052503558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9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D44-B327-4438-A2E2-A98A3D50160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257-5492-42FD-B4B7-7052503558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D44-B327-4438-A2E2-A98A3D50160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257-5492-42FD-B4B7-7052503558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6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D44-B327-4438-A2E2-A98A3D50160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257-5492-42FD-B4B7-7052503558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D44-B327-4438-A2E2-A98A3D50160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257-5492-42FD-B4B7-7052503558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8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9D44-B327-4438-A2E2-A98A3D50160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F0257-5492-42FD-B4B7-7052503558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Phytoplankton high </a:t>
            </a:r>
            <a:r>
              <a:rPr lang="en-US" sz="2400" b="1" dirty="0" smtClean="0"/>
              <a:t>spatial-temporal </a:t>
            </a:r>
            <a:r>
              <a:rPr lang="en-US" sz="2400" b="1" dirty="0"/>
              <a:t>resolution: Automated flow cytometry on the surface continuum.</a:t>
            </a:r>
            <a:r>
              <a:rPr lang="fr-FR" sz="2400" b="1" dirty="0"/>
              <a:t/>
            </a:r>
            <a:br>
              <a:rPr lang="fr-FR" sz="2400" b="1" dirty="0"/>
            </a:br>
            <a:endParaRPr lang="en-US" sz="2400" dirty="0"/>
          </a:p>
        </p:txBody>
      </p:sp>
      <p:pic>
        <p:nvPicPr>
          <p:cNvPr id="4" name="Image 3" descr="E:\COLLABORATIONS_PROJETS\PEACETIME\photos\cytopro_cytosen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84884"/>
            <a:ext cx="309634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E:\COLLABORATIONS_PROJETS\PEACETIME\photos\PETITé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4884"/>
            <a:ext cx="2795736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79512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 Thyssen, G. </a:t>
            </a:r>
            <a:r>
              <a:rPr lang="en-US" dirty="0" err="1"/>
              <a:t>Grégori</a:t>
            </a:r>
            <a:r>
              <a:rPr lang="en-US" dirty="0"/>
              <a:t>, D. </a:t>
            </a:r>
            <a:r>
              <a:rPr lang="en-US" dirty="0" err="1"/>
              <a:t>Lefèvre</a:t>
            </a:r>
            <a:r>
              <a:rPr lang="en-US" dirty="0"/>
              <a:t>, T. Wagener, O. </a:t>
            </a:r>
            <a:r>
              <a:rPr lang="en-US" dirty="0" err="1"/>
              <a:t>Grosso</a:t>
            </a:r>
            <a:r>
              <a:rPr lang="en-US" dirty="0"/>
              <a:t>, L. </a:t>
            </a:r>
            <a:r>
              <a:rPr lang="en-US" dirty="0" err="1"/>
              <a:t>Chirurgien</a:t>
            </a:r>
            <a:r>
              <a:rPr lang="en-US" dirty="0"/>
              <a:t>, J. </a:t>
            </a:r>
            <a:r>
              <a:rPr lang="en-US" dirty="0" err="1"/>
              <a:t>Uitz</a:t>
            </a:r>
            <a:r>
              <a:rPr lang="en-US" dirty="0"/>
              <a:t>, C. </a:t>
            </a:r>
            <a:r>
              <a:rPr lang="en-US" dirty="0" err="1"/>
              <a:t>Guieu</a:t>
            </a:r>
            <a:r>
              <a:rPr lang="en-US" dirty="0"/>
              <a:t>....others to complete the surface </a:t>
            </a:r>
            <a:r>
              <a:rPr lang="en-US" dirty="0" smtClean="0"/>
              <a:t>continuum participation team</a:t>
            </a:r>
            <a:r>
              <a:rPr lang="en-US" dirty="0"/>
              <a:t> 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6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085184"/>
            <a:ext cx="8712968" cy="1656184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Cytosense measures up to 5 cm</a:t>
            </a:r>
            <a:r>
              <a:rPr lang="en-US" baseline="30000" dirty="0"/>
              <a:t>3</a:t>
            </a:r>
            <a:r>
              <a:rPr lang="en-US" dirty="0"/>
              <a:t> every hour: </a:t>
            </a:r>
            <a:r>
              <a:rPr lang="en-US" dirty="0" smtClean="0"/>
              <a:t>630 </a:t>
            </a:r>
            <a:r>
              <a:rPr lang="en-US" dirty="0"/>
              <a:t>recorded </a:t>
            </a:r>
            <a:r>
              <a:rPr lang="en-US" dirty="0" smtClean="0"/>
              <a:t>samples</a:t>
            </a:r>
          </a:p>
          <a:p>
            <a:r>
              <a:rPr lang="en-US" dirty="0"/>
              <a:t>Automated system, coupled with the CYTOPRO (G. </a:t>
            </a:r>
            <a:r>
              <a:rPr lang="en-US" dirty="0" err="1"/>
              <a:t>Grégori</a:t>
            </a:r>
            <a:r>
              <a:rPr lang="en-US" dirty="0"/>
              <a:t>) for heterotrophic bacteria staining and also </a:t>
            </a:r>
            <a:r>
              <a:rPr lang="en-US" dirty="0" smtClean="0"/>
              <a:t>phytoplankton</a:t>
            </a:r>
          </a:p>
          <a:p>
            <a:r>
              <a:rPr lang="en-US" dirty="0" err="1"/>
              <a:t>Synechococcus</a:t>
            </a:r>
            <a:r>
              <a:rPr lang="en-US" dirty="0"/>
              <a:t>/Picoeukaryotes/</a:t>
            </a:r>
            <a:r>
              <a:rPr lang="en-US" dirty="0" err="1"/>
              <a:t>nanoeukaryotes</a:t>
            </a:r>
            <a:r>
              <a:rPr lang="en-US" dirty="0"/>
              <a:t>/</a:t>
            </a:r>
            <a:r>
              <a:rPr lang="en-US" dirty="0" err="1"/>
              <a:t>cryptophytes</a:t>
            </a:r>
            <a:r>
              <a:rPr lang="en-US" dirty="0"/>
              <a:t>/</a:t>
            </a:r>
            <a:r>
              <a:rPr lang="en-US" dirty="0" err="1"/>
              <a:t>microphytoplankton</a:t>
            </a:r>
            <a:endParaRPr lang="fr-FR" dirty="0"/>
          </a:p>
          <a:p>
            <a:r>
              <a:rPr lang="en-US" dirty="0" smtClean="0"/>
              <a:t>Pictures </a:t>
            </a:r>
            <a:r>
              <a:rPr lang="en-US" dirty="0"/>
              <a:t>not collected (focus out of field, easy to modify but need time and training)</a:t>
            </a:r>
            <a:endParaRPr lang="fr-FR" dirty="0"/>
          </a:p>
          <a:p>
            <a:r>
              <a:rPr lang="en-US" dirty="0" smtClean="0"/>
              <a:t>Bad </a:t>
            </a:r>
            <a:r>
              <a:rPr lang="en-US" dirty="0"/>
              <a:t>resolution of </a:t>
            </a:r>
            <a:r>
              <a:rPr lang="en-US" dirty="0" err="1"/>
              <a:t>Prochloroccocus</a:t>
            </a:r>
            <a:r>
              <a:rPr lang="en-US" dirty="0"/>
              <a:t> although expected, surely due to impact of light on pigments and overused cytometer.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988"/>
            <a:ext cx="70567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2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405082" y="2852936"/>
            <a:ext cx="8333836" cy="2880320"/>
            <a:chOff x="611561" y="1052737"/>
            <a:chExt cx="8333836" cy="28803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1052737"/>
              <a:ext cx="4167112" cy="288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285" y="1052737"/>
              <a:ext cx="4167112" cy="288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ZoneTexte 4"/>
          <p:cNvSpPr txBox="1"/>
          <p:nvPr/>
        </p:nvSpPr>
        <p:spPr>
          <a:xfrm>
            <a:off x="179512" y="188640"/>
            <a:ext cx="80296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Prochlorococcus</a:t>
            </a:r>
            <a:r>
              <a:rPr lang="fr-FR" dirty="0"/>
              <a:t> </a:t>
            </a:r>
            <a:r>
              <a:rPr lang="fr-FR" dirty="0" smtClean="0"/>
              <a:t>(but not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resolved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surface population </a:t>
            </a:r>
            <a:r>
              <a:rPr lang="fr-FR" dirty="0" err="1" smtClean="0"/>
              <a:t>evidence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/>
              <a:t>tiny</a:t>
            </a:r>
            <a:r>
              <a:rPr lang="fr-FR" dirty="0" smtClean="0"/>
              <a:t> </a:t>
            </a:r>
            <a:r>
              <a:rPr lang="fr-FR" dirty="0" err="1" smtClean="0"/>
              <a:t>fluorescence+optical</a:t>
            </a:r>
            <a:r>
              <a:rPr lang="fr-FR" dirty="0" smtClean="0"/>
              <a:t> shift in the </a:t>
            </a:r>
            <a:r>
              <a:rPr lang="fr-FR" dirty="0" err="1" smtClean="0"/>
              <a:t>sensor</a:t>
            </a:r>
            <a:r>
              <a:rPr lang="fr-FR" dirty="0" smtClean="0"/>
              <a:t>)</a:t>
            </a:r>
            <a:endParaRPr lang="fr-FR" dirty="0" smtClean="0"/>
          </a:p>
          <a:p>
            <a:r>
              <a:rPr lang="fr-FR" dirty="0" err="1" smtClean="0"/>
              <a:t>Synechococcus</a:t>
            </a:r>
            <a:endParaRPr lang="fr-FR" dirty="0" smtClean="0"/>
          </a:p>
          <a:p>
            <a:r>
              <a:rPr lang="fr-FR" dirty="0" smtClean="0"/>
              <a:t>Picoeukaryotes</a:t>
            </a:r>
          </a:p>
          <a:p>
            <a:r>
              <a:rPr lang="fr-FR" dirty="0" err="1" smtClean="0"/>
              <a:t>Nanophytoplankton</a:t>
            </a:r>
            <a:r>
              <a:rPr lang="fr-FR" dirty="0" smtClean="0"/>
              <a:t> 1</a:t>
            </a:r>
          </a:p>
          <a:p>
            <a:r>
              <a:rPr lang="fr-FR" dirty="0" err="1" smtClean="0"/>
              <a:t>Nanophytoplankton</a:t>
            </a:r>
            <a:r>
              <a:rPr lang="fr-FR" dirty="0" smtClean="0"/>
              <a:t> 2</a:t>
            </a:r>
          </a:p>
          <a:p>
            <a:r>
              <a:rPr lang="fr-FR" dirty="0" err="1" smtClean="0"/>
              <a:t>Coccolithophorideae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endParaRPr lang="fr-FR" dirty="0" smtClean="0"/>
          </a:p>
          <a:p>
            <a:r>
              <a:rPr lang="fr-FR" dirty="0" smtClean="0"/>
              <a:t>Cryptophytes </a:t>
            </a:r>
            <a:r>
              <a:rPr lang="fr-FR" dirty="0" err="1" smtClean="0"/>
              <a:t>like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08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23938"/>
            <a:ext cx="89154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79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23938"/>
            <a:ext cx="89154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0313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150</Words>
  <Application>Microsoft Office PowerPoint</Application>
  <PresentationFormat>Affichage à l'écran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Phytoplankton high spatial-temporal resolution: Automated flow cytometry on the surface continuum.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Rev3</dc:creator>
  <cp:lastModifiedBy>thyssen</cp:lastModifiedBy>
  <cp:revision>18</cp:revision>
  <dcterms:created xsi:type="dcterms:W3CDTF">2017-10-20T12:06:40Z</dcterms:created>
  <dcterms:modified xsi:type="dcterms:W3CDTF">2018-05-23T10:35:11Z</dcterms:modified>
</cp:coreProperties>
</file>