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97" r:id="rId3"/>
    <p:sldId id="256" r:id="rId4"/>
    <p:sldId id="257" r:id="rId5"/>
    <p:sldId id="258" r:id="rId6"/>
    <p:sldId id="25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60" r:id="rId16"/>
    <p:sldId id="261" r:id="rId17"/>
    <p:sldId id="322" r:id="rId18"/>
    <p:sldId id="323" r:id="rId19"/>
    <p:sldId id="324" r:id="rId20"/>
    <p:sldId id="325" r:id="rId21"/>
    <p:sldId id="320" r:id="rId22"/>
    <p:sldId id="321" r:id="rId23"/>
  </p:sldIdLst>
  <p:sldSz cx="6858000" cy="9906000" type="A4"/>
  <p:notesSz cx="7315200" cy="96012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AHwQwkFsMPfAeMd3UOghXwuT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7D76E-1A0C-44C3-965A-0BDCC9971634}">
  <a:tblStyle styleId="{6B37D76E-1A0C-44C3-965A-0BDCC99716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B61D00-E437-429B-B5C5-66D249FAA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9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9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874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53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95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07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29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73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437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4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83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413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60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82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646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465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30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97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1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64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44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91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7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7324149"/>
              </p:ext>
            </p:extLst>
          </p:nvPr>
        </p:nvGraphicFramePr>
        <p:xfrm>
          <a:off x="95710" y="695099"/>
          <a:ext cx="6660103" cy="88593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8">
                  <a:extLst>
                    <a:ext uri="{9D8B030D-6E8A-4147-A177-3AD203B41FA5}">
                      <a16:colId xmlns:a16="http://schemas.microsoft.com/office/drawing/2014/main" val="2022813560"/>
                    </a:ext>
                  </a:extLst>
                </a:gridCol>
                <a:gridCol w="15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99">
                  <a:extLst>
                    <a:ext uri="{9D8B030D-6E8A-4147-A177-3AD203B41FA5}">
                      <a16:colId xmlns:a16="http://schemas.microsoft.com/office/drawing/2014/main" val="2080936978"/>
                    </a:ext>
                  </a:extLst>
                </a:gridCol>
                <a:gridCol w="135204">
                  <a:extLst>
                    <a:ext uri="{9D8B030D-6E8A-4147-A177-3AD203B41FA5}">
                      <a16:colId xmlns:a16="http://schemas.microsoft.com/office/drawing/2014/main" val="887492040"/>
                    </a:ext>
                  </a:extLst>
                </a:gridCol>
                <a:gridCol w="26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54">
                  <a:extLst>
                    <a:ext uri="{9D8B030D-6E8A-4147-A177-3AD203B41FA5}">
                      <a16:colId xmlns:a16="http://schemas.microsoft.com/office/drawing/2014/main" val="2959457137"/>
                    </a:ext>
                  </a:extLst>
                </a:gridCol>
                <a:gridCol w="514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473">
                  <a:extLst>
                    <a:ext uri="{9D8B030D-6E8A-4147-A177-3AD203B41FA5}">
                      <a16:colId xmlns:a16="http://schemas.microsoft.com/office/drawing/2014/main" val="3744755679"/>
                    </a:ext>
                  </a:extLst>
                </a:gridCol>
                <a:gridCol w="215542">
                  <a:extLst>
                    <a:ext uri="{9D8B030D-6E8A-4147-A177-3AD203B41FA5}">
                      <a16:colId xmlns:a16="http://schemas.microsoft.com/office/drawing/2014/main" val="2978398453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3123144013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0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1681252342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1299988443"/>
                    </a:ext>
                  </a:extLst>
                </a:gridCol>
              </a:tblGrid>
              <a:tr h="245734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64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_METADATA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lang="fr-FR"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                  LATITUDE                             LONGITUDE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99150"/>
                  </a:ext>
                </a:extLst>
              </a:tr>
              <a:tr h="2457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BATHYMETRY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89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46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</a:p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U-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°C)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°C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ocean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2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coastal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3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estuary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ocean; 2 = coastal; 3 = estuary)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(from S-Lab ; FNU)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FNU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632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[1] Z=              m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1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05700"/>
                  </a:ext>
                </a:extLst>
              </a:tr>
              <a:tr h="6011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15752"/>
                  </a:ext>
                </a:extLst>
              </a:tr>
              <a:tr h="4686311">
                <a:tc gridSpan="18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2E364FD-BF86-48C7-AF1D-530A062C1A9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LOG-METADATA_recto_V22032023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FAA6C-5294-462B-A0B0-FBB21D35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" y="741397"/>
            <a:ext cx="498231" cy="49823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31F10F-933C-427D-B6BE-BB4390AB66AB}"/>
              </a:ext>
            </a:extLst>
          </p:cNvPr>
          <p:cNvSpPr/>
          <p:nvPr/>
        </p:nvSpPr>
        <p:spPr>
          <a:xfrm>
            <a:off x="3860453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E9735E-50E4-4F7C-A29E-6FC3C24E2CA7}"/>
              </a:ext>
            </a:extLst>
          </p:cNvPr>
          <p:cNvSpPr txBox="1"/>
          <p:nvPr/>
        </p:nvSpPr>
        <p:spPr>
          <a:xfrm>
            <a:off x="4031903" y="6767492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NORMAL SITE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568F687-FD91-41C5-ACFF-350F651A5204}"/>
              </a:ext>
            </a:extLst>
          </p:cNvPr>
          <p:cNvSpPr/>
          <p:nvPr/>
        </p:nvSpPr>
        <p:spPr>
          <a:xfrm>
            <a:off x="5241578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EBE6F6-F608-46C1-9E56-6990839425D3}"/>
              </a:ext>
            </a:extLst>
          </p:cNvPr>
          <p:cNvSpPr txBox="1"/>
          <p:nvPr/>
        </p:nvSpPr>
        <p:spPr>
          <a:xfrm>
            <a:off x="5413028" y="676749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SERVICE SITE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998012-7732-4B83-AAD8-8C3F959345B6}"/>
              </a:ext>
            </a:extLst>
          </p:cNvPr>
          <p:cNvSpPr/>
          <p:nvPr/>
        </p:nvSpPr>
        <p:spPr>
          <a:xfrm>
            <a:off x="861301" y="7238172"/>
            <a:ext cx="159770" cy="1664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BF12602-15BF-43C4-929D-12756DFF53DC}"/>
              </a:ext>
            </a:extLst>
          </p:cNvPr>
          <p:cNvSpPr txBox="1"/>
          <p:nvPr/>
        </p:nvSpPr>
        <p:spPr>
          <a:xfrm>
            <a:off x="1129866" y="7186849"/>
            <a:ext cx="927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ROSETTE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6BFBCB5-1B25-4F2F-9E32-8346563913D6}"/>
              </a:ext>
            </a:extLst>
          </p:cNvPr>
          <p:cNvSpPr/>
          <p:nvPr/>
        </p:nvSpPr>
        <p:spPr>
          <a:xfrm>
            <a:off x="847114" y="7609789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6F0D7-56EE-4514-8CB7-752B8131AFC5}"/>
              </a:ext>
            </a:extLst>
          </p:cNvPr>
          <p:cNvSpPr txBox="1"/>
          <p:nvPr/>
        </p:nvSpPr>
        <p:spPr>
          <a:xfrm>
            <a:off x="1114396" y="7564709"/>
            <a:ext cx="1483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OMICS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DD726C7-A6EA-4F71-8DE2-07740EF7DB8F}"/>
              </a:ext>
            </a:extLst>
          </p:cNvPr>
          <p:cNvSpPr/>
          <p:nvPr/>
        </p:nvSpPr>
        <p:spPr>
          <a:xfrm>
            <a:off x="847114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FCF5C7-9174-4CFB-BB62-899B4AD5A39A}"/>
              </a:ext>
            </a:extLst>
          </p:cNvPr>
          <p:cNvSpPr txBox="1"/>
          <p:nvPr/>
        </p:nvSpPr>
        <p:spPr>
          <a:xfrm>
            <a:off x="1119954" y="7997496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A40 PUMP FOR DECKNET 20 µM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5699B4-D901-41C9-B53D-FF1E1A79D876}"/>
              </a:ext>
            </a:extLst>
          </p:cNvPr>
          <p:cNvSpPr/>
          <p:nvPr/>
        </p:nvSpPr>
        <p:spPr>
          <a:xfrm>
            <a:off x="3294532" y="7613983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34DED0-06FC-4A2D-9A27-88E77D764767}"/>
              </a:ext>
            </a:extLst>
          </p:cNvPr>
          <p:cNvSpPr txBox="1"/>
          <p:nvPr/>
        </p:nvSpPr>
        <p:spPr>
          <a:xfrm>
            <a:off x="3561814" y="7564510"/>
            <a:ext cx="196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DECKNET 5 µM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D6134B-663A-4A6E-B32F-B6EE7C1B0D3E}"/>
              </a:ext>
            </a:extLst>
          </p:cNvPr>
          <p:cNvSpPr txBox="1"/>
          <p:nvPr/>
        </p:nvSpPr>
        <p:spPr>
          <a:xfrm>
            <a:off x="391494" y="6744836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LISTS OF DEPLOYMENTS BY STATION: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1BB0260-E0E0-464C-A6E5-F8D7A2527372}"/>
              </a:ext>
            </a:extLst>
          </p:cNvPr>
          <p:cNvSpPr/>
          <p:nvPr/>
        </p:nvSpPr>
        <p:spPr>
          <a:xfrm>
            <a:off x="855461" y="846362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AC82A-94DA-4A4A-91DF-BE9FF19D258C}"/>
              </a:ext>
            </a:extLst>
          </p:cNvPr>
          <p:cNvSpPr txBox="1"/>
          <p:nvPr/>
        </p:nvSpPr>
        <p:spPr>
          <a:xfrm>
            <a:off x="1128301" y="8418544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200 µM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A060723-B9EF-4D88-B743-BEDBBE201E68}"/>
              </a:ext>
            </a:extLst>
          </p:cNvPr>
          <p:cNvSpPr/>
          <p:nvPr/>
        </p:nvSpPr>
        <p:spPr>
          <a:xfrm>
            <a:off x="3292995" y="8473750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D2D773A-4CAA-433F-9395-74E894058302}"/>
              </a:ext>
            </a:extLst>
          </p:cNvPr>
          <p:cNvSpPr txBox="1"/>
          <p:nvPr/>
        </p:nvSpPr>
        <p:spPr>
          <a:xfrm>
            <a:off x="3565835" y="842867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680 µM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2A1E153-C609-4481-9221-F85ECCAB749E}"/>
              </a:ext>
            </a:extLst>
          </p:cNvPr>
          <p:cNvSpPr txBox="1"/>
          <p:nvPr/>
        </p:nvSpPr>
        <p:spPr>
          <a:xfrm>
            <a:off x="1010613" y="1870711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START UTC HH:MM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4B271-06F9-4DEE-A47E-C2EAB2776A6D}"/>
              </a:ext>
            </a:extLst>
          </p:cNvPr>
          <p:cNvSpPr/>
          <p:nvPr/>
        </p:nvSpPr>
        <p:spPr>
          <a:xfrm>
            <a:off x="2011545" y="1957596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779242-2648-4597-A6C1-EA5DA1BE01D2}"/>
              </a:ext>
            </a:extLst>
          </p:cNvPr>
          <p:cNvSpPr/>
          <p:nvPr/>
        </p:nvSpPr>
        <p:spPr>
          <a:xfrm>
            <a:off x="2411723" y="1957597"/>
            <a:ext cx="402061" cy="2583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0F2BCA-5DDE-4428-A8D2-11EC0149C973}"/>
              </a:ext>
            </a:extLst>
          </p:cNvPr>
          <p:cNvSpPr txBox="1"/>
          <p:nvPr/>
        </p:nvSpPr>
        <p:spPr>
          <a:xfrm>
            <a:off x="2724813" y="1860794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END UTC HH:MM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861F1F-64FC-44D8-98F6-A184B1E79358}"/>
              </a:ext>
            </a:extLst>
          </p:cNvPr>
          <p:cNvSpPr/>
          <p:nvPr/>
        </p:nvSpPr>
        <p:spPr>
          <a:xfrm>
            <a:off x="3655187" y="1949588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2A296-0DED-46DB-84C2-467ADBD6114C}"/>
              </a:ext>
            </a:extLst>
          </p:cNvPr>
          <p:cNvSpPr/>
          <p:nvPr/>
        </p:nvSpPr>
        <p:spPr>
          <a:xfrm>
            <a:off x="4055365" y="1949588"/>
            <a:ext cx="402061" cy="2600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E4C5824-C9D1-412C-985E-422A18D423F3}"/>
              </a:ext>
            </a:extLst>
          </p:cNvPr>
          <p:cNvSpPr/>
          <p:nvPr/>
        </p:nvSpPr>
        <p:spPr>
          <a:xfrm>
            <a:off x="84711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34C1B0A-416A-4862-9C1F-0ACFEA9F6CEE}"/>
              </a:ext>
            </a:extLst>
          </p:cNvPr>
          <p:cNvSpPr txBox="1"/>
          <p:nvPr/>
        </p:nvSpPr>
        <p:spPr>
          <a:xfrm>
            <a:off x="1119954" y="8823545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BOW POLE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EF56AC-0BF1-4BAB-8273-41F256956025}"/>
              </a:ext>
            </a:extLst>
          </p:cNvPr>
          <p:cNvSpPr/>
          <p:nvPr/>
        </p:nvSpPr>
        <p:spPr>
          <a:xfrm>
            <a:off x="328897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B49FDE7-B6EF-41C5-AA0E-B09CB21DAB56}"/>
              </a:ext>
            </a:extLst>
          </p:cNvPr>
          <p:cNvSpPr txBox="1"/>
          <p:nvPr/>
        </p:nvSpPr>
        <p:spPr>
          <a:xfrm>
            <a:off x="3561814" y="882354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1A2704-18B1-45E6-89DC-1B0DE7B3A01B}"/>
              </a:ext>
            </a:extLst>
          </p:cNvPr>
          <p:cNvSpPr txBox="1"/>
          <p:nvPr/>
        </p:nvSpPr>
        <p:spPr>
          <a:xfrm>
            <a:off x="391493" y="5039370"/>
            <a:ext cx="6240498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81E60AA-050F-4299-93A4-25DE73340586}"/>
              </a:ext>
            </a:extLst>
          </p:cNvPr>
          <p:cNvSpPr txBox="1"/>
          <p:nvPr/>
        </p:nvSpPr>
        <p:spPr>
          <a:xfrm>
            <a:off x="4616596" y="1870711"/>
            <a:ext cx="783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STATION NAME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D9655F-87F3-432C-9075-48E8F434B7D6}"/>
              </a:ext>
            </a:extLst>
          </p:cNvPr>
          <p:cNvSpPr/>
          <p:nvPr/>
        </p:nvSpPr>
        <p:spPr>
          <a:xfrm>
            <a:off x="5363972" y="1949588"/>
            <a:ext cx="1268019" cy="2566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3CE4101-DDC6-4D63-8ED0-737FA483950B}"/>
              </a:ext>
            </a:extLst>
          </p:cNvPr>
          <p:cNvSpPr/>
          <p:nvPr/>
        </p:nvSpPr>
        <p:spPr>
          <a:xfrm>
            <a:off x="3293618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150E68D-A8F6-4F98-A49A-84A5E233BC9C}"/>
              </a:ext>
            </a:extLst>
          </p:cNvPr>
          <p:cNvSpPr txBox="1"/>
          <p:nvPr/>
        </p:nvSpPr>
        <p:spPr>
          <a:xfrm>
            <a:off x="3565835" y="800880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33570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170927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>
            <p:extLst>
              <p:ext uri="{D42A27DB-BD31-4B8C-83A1-F6EECF244321}">
                <p14:modId xmlns:p14="http://schemas.microsoft.com/office/powerpoint/2010/main" val="84136566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>
            <p:extLst>
              <p:ext uri="{D42A27DB-BD31-4B8C-83A1-F6EECF244321}">
                <p14:modId xmlns:p14="http://schemas.microsoft.com/office/powerpoint/2010/main" val="2810524494"/>
              </p:ext>
            </p:extLst>
          </p:nvPr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>
            <p:extLst>
              <p:ext uri="{D42A27DB-BD31-4B8C-83A1-F6EECF244321}">
                <p14:modId xmlns:p14="http://schemas.microsoft.com/office/powerpoint/2010/main" val="1792831152"/>
              </p:ext>
            </p:extLst>
          </p:nvPr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>
            <p:extLst>
              <p:ext uri="{D42A27DB-BD31-4B8C-83A1-F6EECF244321}">
                <p14:modId xmlns:p14="http://schemas.microsoft.com/office/powerpoint/2010/main" val="409111332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95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1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/>
        </p:nvGraphicFramePr>
        <p:xfrm>
          <a:off x="95710" y="695098"/>
          <a:ext cx="6738700" cy="895162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5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4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81BDCE68-CC05-40C9-95A5-807D91D7342B}"/>
              </a:ext>
            </a:extLst>
          </p:cNvPr>
          <p:cNvSpPr txBox="1"/>
          <p:nvPr/>
        </p:nvSpPr>
        <p:spPr>
          <a:xfrm>
            <a:off x="4041948" y="964672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</a:t>
            </a:r>
            <a:r>
              <a:rPr lang="en-GB" sz="10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METADATA_verso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59BC8-B9D0-4FA6-8EBA-86A65512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" y="741397"/>
            <a:ext cx="501162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6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86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1815" y="755883"/>
            <a:ext cx="6654365" cy="6587668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97742813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689825480"/>
              </p:ext>
            </p:extLst>
          </p:nvPr>
        </p:nvGraphicFramePr>
        <p:xfrm>
          <a:off x="110060" y="2075935"/>
          <a:ext cx="6565060" cy="17462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64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7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53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OPERATORS INITIALS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1" name="Google Shape;91;p1"/>
          <p:cNvGrpSpPr/>
          <p:nvPr/>
        </p:nvGrpSpPr>
        <p:grpSpPr>
          <a:xfrm>
            <a:off x="3243756" y="2139277"/>
            <a:ext cx="3843440" cy="355605"/>
            <a:chOff x="3580024" y="1021440"/>
            <a:chExt cx="2578638" cy="355605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3580024" y="1021440"/>
              <a:ext cx="180655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4704418" y="1038531"/>
              <a:ext cx="14542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    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</p:grpSp>
      <p:graphicFrame>
        <p:nvGraphicFramePr>
          <p:cNvPr id="96" name="Google Shape;96;p1"/>
          <p:cNvGraphicFramePr/>
          <p:nvPr>
            <p:extLst>
              <p:ext uri="{D42A27DB-BD31-4B8C-83A1-F6EECF244321}">
                <p14:modId xmlns:p14="http://schemas.microsoft.com/office/powerpoint/2010/main" val="1952314741"/>
              </p:ext>
            </p:extLst>
          </p:nvPr>
        </p:nvGraphicFramePr>
        <p:xfrm>
          <a:off x="159120" y="7125135"/>
          <a:ext cx="6516000" cy="4125242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 #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(L)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Label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LOG-EVENT_ROSETTE_recto_V3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Google Shape;98;p1"/>
          <p:cNvGraphicFramePr/>
          <p:nvPr>
            <p:extLst>
              <p:ext uri="{D42A27DB-BD31-4B8C-83A1-F6EECF244321}">
                <p14:modId xmlns:p14="http://schemas.microsoft.com/office/powerpoint/2010/main" val="571562218"/>
              </p:ext>
            </p:extLst>
          </p:nvPr>
        </p:nvGraphicFramePr>
        <p:xfrm>
          <a:off x="121524" y="923663"/>
          <a:ext cx="389890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 #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Google Shape;99;p1"/>
          <p:cNvGraphicFramePr/>
          <p:nvPr>
            <p:extLst>
              <p:ext uri="{D42A27DB-BD31-4B8C-83A1-F6EECF244321}">
                <p14:modId xmlns:p14="http://schemas.microsoft.com/office/powerpoint/2010/main" val="1826530971"/>
              </p:ext>
            </p:extLst>
          </p:nvPr>
        </p:nvGraphicFramePr>
        <p:xfrm>
          <a:off x="101813" y="4247292"/>
          <a:ext cx="6480000" cy="2376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IN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SPEED (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DIRECTION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UVP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err="1"/>
                        <a:t>Other</a:t>
                      </a:r>
                      <a:r>
                        <a:rPr lang="fr-FR" sz="1000" baseline="0" dirty="0"/>
                        <a:t> information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" name="Google Shape;100;p1"/>
          <p:cNvSpPr/>
          <p:nvPr/>
        </p:nvSpPr>
        <p:spPr>
          <a:xfrm>
            <a:off x="101818" y="755884"/>
            <a:ext cx="6654364" cy="88828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B4AB87-352F-475A-B5AD-34EC7CD7061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20" name="Google Shape;131;p3">
            <a:extLst>
              <a:ext uri="{FF2B5EF4-FFF2-40B4-BE49-F238E27FC236}">
                <a16:creationId xmlns:a16="http://schemas.microsoft.com/office/drawing/2014/main" id="{55E48042-E200-415F-8FC3-824AEA764866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21D611DF-D894-4595-8170-CE0780820ED7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466E116-F535-4836-9C69-1536D5CD4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23" name="Google Shape;114;p2">
            <a:extLst>
              <a:ext uri="{FF2B5EF4-FFF2-40B4-BE49-F238E27FC236}">
                <a16:creationId xmlns:a16="http://schemas.microsoft.com/office/drawing/2014/main" id="{E83ADEEE-3903-4C74-BDEF-52841011266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D3E94D-DAEE-4DF8-841E-1735E246AD93}"/>
              </a:ext>
            </a:extLst>
          </p:cNvPr>
          <p:cNvCxnSpPr/>
          <p:nvPr/>
        </p:nvCxnSpPr>
        <p:spPr>
          <a:xfrm>
            <a:off x="345235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CF7DCC0-C1C0-4C4A-AA33-CAB6553103D8}"/>
              </a:ext>
            </a:extLst>
          </p:cNvPr>
          <p:cNvCxnSpPr/>
          <p:nvPr/>
        </p:nvCxnSpPr>
        <p:spPr>
          <a:xfrm>
            <a:off x="411130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CB6A696-1EF8-44FE-91AB-38A54A76949E}"/>
              </a:ext>
            </a:extLst>
          </p:cNvPr>
          <p:cNvCxnSpPr/>
          <p:nvPr/>
        </p:nvCxnSpPr>
        <p:spPr>
          <a:xfrm>
            <a:off x="399716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2534C42-4C19-4F50-BC16-EADC533F2DA2}"/>
              </a:ext>
            </a:extLst>
          </p:cNvPr>
          <p:cNvCxnSpPr/>
          <p:nvPr/>
        </p:nvCxnSpPr>
        <p:spPr>
          <a:xfrm>
            <a:off x="345235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E500256-2202-41F0-A194-976C9BAFE029}"/>
              </a:ext>
            </a:extLst>
          </p:cNvPr>
          <p:cNvCxnSpPr/>
          <p:nvPr/>
        </p:nvCxnSpPr>
        <p:spPr>
          <a:xfrm>
            <a:off x="411130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7A265E9-60B5-4EA0-9E46-FDD72B3D57FD}"/>
              </a:ext>
            </a:extLst>
          </p:cNvPr>
          <p:cNvCxnSpPr/>
          <p:nvPr/>
        </p:nvCxnSpPr>
        <p:spPr>
          <a:xfrm>
            <a:off x="399716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4095206-D356-42F4-94D7-857C3C9997A8}"/>
              </a:ext>
            </a:extLst>
          </p:cNvPr>
          <p:cNvCxnSpPr/>
          <p:nvPr/>
        </p:nvCxnSpPr>
        <p:spPr>
          <a:xfrm>
            <a:off x="526083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5368581-36C9-42FA-8BA5-DD0CB3214E86}"/>
              </a:ext>
            </a:extLst>
          </p:cNvPr>
          <p:cNvCxnSpPr/>
          <p:nvPr/>
        </p:nvCxnSpPr>
        <p:spPr>
          <a:xfrm>
            <a:off x="591978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1B7601F-B719-4D71-8FC5-F8D59B6221DC}"/>
              </a:ext>
            </a:extLst>
          </p:cNvPr>
          <p:cNvCxnSpPr/>
          <p:nvPr/>
        </p:nvCxnSpPr>
        <p:spPr>
          <a:xfrm>
            <a:off x="580564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43F460A-5B92-4114-BF6C-28C70B84C838}"/>
              </a:ext>
            </a:extLst>
          </p:cNvPr>
          <p:cNvCxnSpPr/>
          <p:nvPr/>
        </p:nvCxnSpPr>
        <p:spPr>
          <a:xfrm>
            <a:off x="526083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78BAB37-C5FC-4BDB-8679-1594542F78EB}"/>
              </a:ext>
            </a:extLst>
          </p:cNvPr>
          <p:cNvCxnSpPr/>
          <p:nvPr/>
        </p:nvCxnSpPr>
        <p:spPr>
          <a:xfrm>
            <a:off x="591978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C55C7F4-A58D-48C7-B29D-C56D977E6086}"/>
              </a:ext>
            </a:extLst>
          </p:cNvPr>
          <p:cNvCxnSpPr/>
          <p:nvPr/>
        </p:nvCxnSpPr>
        <p:spPr>
          <a:xfrm>
            <a:off x="580564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AE1E5CA-763E-4138-B8A1-ED8751E4F457}"/>
              </a:ext>
            </a:extLst>
          </p:cNvPr>
          <p:cNvSpPr txBox="1"/>
          <p:nvPr/>
        </p:nvSpPr>
        <p:spPr>
          <a:xfrm>
            <a:off x="3930150" y="2577835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29C0094-582C-4466-A858-DC2CDE7E2A7A}"/>
              </a:ext>
            </a:extLst>
          </p:cNvPr>
          <p:cNvSpPr txBox="1"/>
          <p:nvPr/>
        </p:nvSpPr>
        <p:spPr>
          <a:xfrm>
            <a:off x="3930150" y="305164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D81907E-55C2-4F70-AADE-35A15C0CEBC2}"/>
              </a:ext>
            </a:extLst>
          </p:cNvPr>
          <p:cNvSpPr txBox="1"/>
          <p:nvPr/>
        </p:nvSpPr>
        <p:spPr>
          <a:xfrm>
            <a:off x="5744498" y="258053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29A3608-6654-4C3F-AB7A-32B2777C8860}"/>
              </a:ext>
            </a:extLst>
          </p:cNvPr>
          <p:cNvSpPr txBox="1"/>
          <p:nvPr/>
        </p:nvSpPr>
        <p:spPr>
          <a:xfrm>
            <a:off x="5744497" y="3059121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E891A8-B187-4B34-970B-38C3BFAEC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321" y="825187"/>
            <a:ext cx="550506" cy="5505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3947763" y="951567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01818" y="755883"/>
            <a:ext cx="6654364" cy="904295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347174349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4BEAAAB-F1A8-499E-B464-856CED1DF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2A69CF-F4B3-4D95-9290-233F1C994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44" y="826296"/>
            <a:ext cx="587829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>
            <p:extLst>
              <p:ext uri="{D42A27DB-BD31-4B8C-83A1-F6EECF244321}">
                <p14:modId xmlns:p14="http://schemas.microsoft.com/office/powerpoint/2010/main" val="3854592194"/>
              </p:ext>
            </p:extLst>
          </p:nvPr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>
            <p:extLst>
              <p:ext uri="{D42A27DB-BD31-4B8C-83A1-F6EECF244321}">
                <p14:modId xmlns:p14="http://schemas.microsoft.com/office/powerpoint/2010/main" val="1626209200"/>
              </p:ext>
            </p:extLst>
          </p:nvPr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>
            <p:extLst>
              <p:ext uri="{D42A27DB-BD31-4B8C-83A1-F6EECF244321}">
                <p14:modId xmlns:p14="http://schemas.microsoft.com/office/powerpoint/2010/main" val="3806928311"/>
              </p:ext>
            </p:extLst>
          </p:nvPr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>
            <p:extLst>
              <p:ext uri="{D42A27DB-BD31-4B8C-83A1-F6EECF244321}">
                <p14:modId xmlns:p14="http://schemas.microsoft.com/office/powerpoint/2010/main" val="311500120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>
            <p:extLst>
              <p:ext uri="{D42A27DB-BD31-4B8C-83A1-F6EECF244321}">
                <p14:modId xmlns:p14="http://schemas.microsoft.com/office/powerpoint/2010/main" val="2785822001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396837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262727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1558</Words>
  <Application>Microsoft Office PowerPoint</Application>
  <PresentationFormat>Format A4 (210 x 297 mm)</PresentationFormat>
  <Paragraphs>752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 Narrow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45</cp:revision>
  <dcterms:created xsi:type="dcterms:W3CDTF">2021-01-24T11:11:37Z</dcterms:created>
  <dcterms:modified xsi:type="dcterms:W3CDTF">2023-06-10T12:55:18Z</dcterms:modified>
</cp:coreProperties>
</file>