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77" r:id="rId2"/>
    <p:sldId id="297" r:id="rId3"/>
    <p:sldId id="256" r:id="rId4"/>
    <p:sldId id="257" r:id="rId5"/>
    <p:sldId id="258" r:id="rId6"/>
    <p:sldId id="259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260" r:id="rId16"/>
    <p:sldId id="261" r:id="rId17"/>
    <p:sldId id="320" r:id="rId18"/>
    <p:sldId id="321" r:id="rId19"/>
    <p:sldId id="322" r:id="rId20"/>
    <p:sldId id="323" r:id="rId21"/>
  </p:sldIdLst>
  <p:sldSz cx="6858000" cy="9906000" type="A4"/>
  <p:notesSz cx="7315200" cy="96012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AHwQwkFsMPfAeMd3UOghXwuTl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37D76E-1A0C-44C3-965A-0BDCC9971634}">
  <a:tblStyle styleId="{6B37D76E-1A0C-44C3-965A-0BDCC997163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B61D00-E437-429B-B5C5-66D249FAAC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9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9" y="2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7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9" y="9119477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58749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85340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29533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9078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6295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73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9437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047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5465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1095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57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8299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244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308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971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15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564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449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9918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731521" y="4620580"/>
            <a:ext cx="5852160" cy="3780473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Ajouter case </a:t>
            </a:r>
            <a:r>
              <a:rPr lang="fr-FR" dirty="0" err="1"/>
              <a:t>decknet</a:t>
            </a:r>
            <a:r>
              <a:rPr lang="fr-FR" dirty="0"/>
              <a:t> </a:t>
            </a:r>
            <a:r>
              <a:rPr lang="fr-FR" dirty="0" err="1"/>
              <a:t>débitcompteur</a:t>
            </a:r>
            <a:endParaRPr dirty="0"/>
          </a:p>
        </p:txBody>
      </p:sp>
      <p:sp>
        <p:nvSpPr>
          <p:cNvPr id="125" name="Google Shape;12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200150"/>
            <a:ext cx="2244725" cy="32416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975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7324149"/>
              </p:ext>
            </p:extLst>
          </p:nvPr>
        </p:nvGraphicFramePr>
        <p:xfrm>
          <a:off x="95710" y="695099"/>
          <a:ext cx="6660103" cy="885934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9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08">
                  <a:extLst>
                    <a:ext uri="{9D8B030D-6E8A-4147-A177-3AD203B41FA5}">
                      <a16:colId xmlns:a16="http://schemas.microsoft.com/office/drawing/2014/main" val="2022813560"/>
                    </a:ext>
                  </a:extLst>
                </a:gridCol>
                <a:gridCol w="1597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99">
                  <a:extLst>
                    <a:ext uri="{9D8B030D-6E8A-4147-A177-3AD203B41FA5}">
                      <a16:colId xmlns:a16="http://schemas.microsoft.com/office/drawing/2014/main" val="2080936978"/>
                    </a:ext>
                  </a:extLst>
                </a:gridCol>
                <a:gridCol w="135204">
                  <a:extLst>
                    <a:ext uri="{9D8B030D-6E8A-4147-A177-3AD203B41FA5}">
                      <a16:colId xmlns:a16="http://schemas.microsoft.com/office/drawing/2014/main" val="887492040"/>
                    </a:ext>
                  </a:extLst>
                </a:gridCol>
                <a:gridCol w="263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854">
                  <a:extLst>
                    <a:ext uri="{9D8B030D-6E8A-4147-A177-3AD203B41FA5}">
                      <a16:colId xmlns:a16="http://schemas.microsoft.com/office/drawing/2014/main" val="2959457137"/>
                    </a:ext>
                  </a:extLst>
                </a:gridCol>
                <a:gridCol w="5143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473">
                  <a:extLst>
                    <a:ext uri="{9D8B030D-6E8A-4147-A177-3AD203B41FA5}">
                      <a16:colId xmlns:a16="http://schemas.microsoft.com/office/drawing/2014/main" val="3744755679"/>
                    </a:ext>
                  </a:extLst>
                </a:gridCol>
                <a:gridCol w="215542">
                  <a:extLst>
                    <a:ext uri="{9D8B030D-6E8A-4147-A177-3AD203B41FA5}">
                      <a16:colId xmlns:a16="http://schemas.microsoft.com/office/drawing/2014/main" val="2978398453"/>
                    </a:ext>
                  </a:extLst>
                </a:gridCol>
                <a:gridCol w="623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425">
                  <a:extLst>
                    <a:ext uri="{9D8B030D-6E8A-4147-A177-3AD203B41FA5}">
                      <a16:colId xmlns:a16="http://schemas.microsoft.com/office/drawing/2014/main" val="3123144013"/>
                    </a:ext>
                  </a:extLst>
                </a:gridCol>
                <a:gridCol w="3667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678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500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723">
                  <a:extLst>
                    <a:ext uri="{9D8B030D-6E8A-4147-A177-3AD203B41FA5}">
                      <a16:colId xmlns:a16="http://schemas.microsoft.com/office/drawing/2014/main" val="1681252342"/>
                    </a:ext>
                  </a:extLst>
                </a:gridCol>
                <a:gridCol w="5517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1745">
                  <a:extLst>
                    <a:ext uri="{9D8B030D-6E8A-4147-A177-3AD203B41FA5}">
                      <a16:colId xmlns:a16="http://schemas.microsoft.com/office/drawing/2014/main" val="1299988443"/>
                    </a:ext>
                  </a:extLst>
                </a:gridCol>
              </a:tblGrid>
              <a:tr h="245734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lang="fr-FR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64"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_METADATA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395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lang="fr-FR"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395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                                                                                          LATITUDE                             LONGITUDE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9799150"/>
                  </a:ext>
                </a:extLst>
              </a:tr>
              <a:tr h="2457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BATHYMETRY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395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789">
                <a:tc gridSpan="18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6465"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Depth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SALINITY</a:t>
                      </a: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SALINITY</a:t>
                      </a:r>
                    </a:p>
                    <a:p>
                      <a:pPr algn="ctr"/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U-</a:t>
                      </a:r>
                      <a:r>
                        <a:rPr lang="fr-FR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SEAWATER TEMPERATURE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°C)</a:t>
                      </a:r>
                      <a:endParaRPr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SEAWATER TEMPERATURE °C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TSG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</a:t>
                      </a:r>
                    </a:p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= open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ocean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2 =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coastal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; 3 =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estuary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</a:t>
                      </a:r>
                    </a:p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 = open ocean; 2 = coastal; 3 = estuary)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DATA (from S-Lab ; FNU)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TURBIDITY DATA FNU </a:t>
                      </a:r>
                    </a:p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;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FLUORESCENCE µg.L</a:t>
                      </a:r>
                      <a:r>
                        <a:rPr lang="fr-FR" sz="1000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fluoroprobe</a:t>
                      </a: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U-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r>
                        <a:rPr lang="fr-FR" sz="1000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632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[1] Z=              m</a:t>
                      </a: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116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[2] Z=              m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405700"/>
                  </a:ext>
                </a:extLst>
              </a:tr>
              <a:tr h="601164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  <a:tabLst/>
                        <a:defRPr/>
                      </a:pP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[3] Z=              m</a:t>
                      </a: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     [ ]</a:t>
                      </a:r>
                    </a:p>
                    <a:p>
                      <a:pPr algn="ctr"/>
                      <a:r>
                        <a:rPr lang="fr-FR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     [ ]</a:t>
                      </a:r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fr-FR" dirty="0"/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415752"/>
                  </a:ext>
                </a:extLst>
              </a:tr>
              <a:tr h="4686311">
                <a:tc gridSpan="18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LOG-METADATA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10837" y="136611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2E364FD-BF86-48C7-AF1D-530A062C1A9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LOG-METADATA_recto_V22032023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4FAA6C-5294-462B-A0B0-FBB21D35E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8" y="741397"/>
            <a:ext cx="498231" cy="49823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8531F10F-933C-427D-B6BE-BB4390AB66AB}"/>
              </a:ext>
            </a:extLst>
          </p:cNvPr>
          <p:cNvSpPr/>
          <p:nvPr/>
        </p:nvSpPr>
        <p:spPr>
          <a:xfrm>
            <a:off x="3860453" y="6812572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6E9735E-50E4-4F7C-A29E-6FC3C24E2CA7}"/>
              </a:ext>
            </a:extLst>
          </p:cNvPr>
          <p:cNvSpPr txBox="1"/>
          <p:nvPr/>
        </p:nvSpPr>
        <p:spPr>
          <a:xfrm>
            <a:off x="4031903" y="6767492"/>
            <a:ext cx="9765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NORMAL SITE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568F687-FD91-41C5-ACFF-350F651A5204}"/>
              </a:ext>
            </a:extLst>
          </p:cNvPr>
          <p:cNvSpPr/>
          <p:nvPr/>
        </p:nvSpPr>
        <p:spPr>
          <a:xfrm>
            <a:off x="5241578" y="6812572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6EBE6F6-F608-46C1-9E56-6990839425D3}"/>
              </a:ext>
            </a:extLst>
          </p:cNvPr>
          <p:cNvSpPr txBox="1"/>
          <p:nvPr/>
        </p:nvSpPr>
        <p:spPr>
          <a:xfrm>
            <a:off x="5413028" y="6767492"/>
            <a:ext cx="9236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SERVICE SITE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D998012-7732-4B83-AAD8-8C3F959345B6}"/>
              </a:ext>
            </a:extLst>
          </p:cNvPr>
          <p:cNvSpPr/>
          <p:nvPr/>
        </p:nvSpPr>
        <p:spPr>
          <a:xfrm>
            <a:off x="861301" y="7238172"/>
            <a:ext cx="159770" cy="16641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BF12602-15BF-43C4-929D-12756DFF53DC}"/>
              </a:ext>
            </a:extLst>
          </p:cNvPr>
          <p:cNvSpPr txBox="1"/>
          <p:nvPr/>
        </p:nvSpPr>
        <p:spPr>
          <a:xfrm>
            <a:off x="1129866" y="7186849"/>
            <a:ext cx="9270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ROSETTE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6BFBCB5-1B25-4F2F-9E32-8346563913D6}"/>
              </a:ext>
            </a:extLst>
          </p:cNvPr>
          <p:cNvSpPr/>
          <p:nvPr/>
        </p:nvSpPr>
        <p:spPr>
          <a:xfrm>
            <a:off x="847114" y="7609789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1D6F0D7-56EE-4514-8CB7-752B8131AFC5}"/>
              </a:ext>
            </a:extLst>
          </p:cNvPr>
          <p:cNvSpPr txBox="1"/>
          <p:nvPr/>
        </p:nvSpPr>
        <p:spPr>
          <a:xfrm>
            <a:off x="1114396" y="7564709"/>
            <a:ext cx="1483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A20 PUMP FOR OMICS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DD726C7-A6EA-4F71-8DE2-07740EF7DB8F}"/>
              </a:ext>
            </a:extLst>
          </p:cNvPr>
          <p:cNvSpPr/>
          <p:nvPr/>
        </p:nvSpPr>
        <p:spPr>
          <a:xfrm>
            <a:off x="847114" y="805158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7FCF5C7-9174-4CFB-BB62-899B4AD5A39A}"/>
              </a:ext>
            </a:extLst>
          </p:cNvPr>
          <p:cNvSpPr txBox="1"/>
          <p:nvPr/>
        </p:nvSpPr>
        <p:spPr>
          <a:xfrm>
            <a:off x="1119954" y="7997496"/>
            <a:ext cx="20345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A40 PUMP FOR DECKNET 20 µM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45699B4-D901-41C9-B53D-FF1E1A79D876}"/>
              </a:ext>
            </a:extLst>
          </p:cNvPr>
          <p:cNvSpPr/>
          <p:nvPr/>
        </p:nvSpPr>
        <p:spPr>
          <a:xfrm>
            <a:off x="3294532" y="7613983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F34DED0-06FC-4A2D-9A27-88E77D764767}"/>
              </a:ext>
            </a:extLst>
          </p:cNvPr>
          <p:cNvSpPr txBox="1"/>
          <p:nvPr/>
        </p:nvSpPr>
        <p:spPr>
          <a:xfrm>
            <a:off x="3561814" y="7564510"/>
            <a:ext cx="19623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A20 PUMP FOR DECKNET 5 µM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FD6134B-663A-4A6E-B32F-B6EE7C1B0D3E}"/>
              </a:ext>
            </a:extLst>
          </p:cNvPr>
          <p:cNvSpPr txBox="1"/>
          <p:nvPr/>
        </p:nvSpPr>
        <p:spPr>
          <a:xfrm>
            <a:off x="391494" y="6744836"/>
            <a:ext cx="2686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LISTS OF DEPLOYMENTS BY STATION: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1BB0260-E0E0-464C-A6E5-F8D7A2527372}"/>
              </a:ext>
            </a:extLst>
          </p:cNvPr>
          <p:cNvSpPr/>
          <p:nvPr/>
        </p:nvSpPr>
        <p:spPr>
          <a:xfrm>
            <a:off x="855461" y="846362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AC82A-94DA-4A4A-91DF-BE9FF19D258C}"/>
              </a:ext>
            </a:extLst>
          </p:cNvPr>
          <p:cNvSpPr txBox="1"/>
          <p:nvPr/>
        </p:nvSpPr>
        <p:spPr>
          <a:xfrm>
            <a:off x="1128301" y="8418544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NET 200 µM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0A060723-B9EF-4D88-B743-BEDBBE201E68}"/>
              </a:ext>
            </a:extLst>
          </p:cNvPr>
          <p:cNvSpPr/>
          <p:nvPr/>
        </p:nvSpPr>
        <p:spPr>
          <a:xfrm>
            <a:off x="3292995" y="8473750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D2D773A-4CAA-433F-9395-74E894058302}"/>
              </a:ext>
            </a:extLst>
          </p:cNvPr>
          <p:cNvSpPr txBox="1"/>
          <p:nvPr/>
        </p:nvSpPr>
        <p:spPr>
          <a:xfrm>
            <a:off x="3565835" y="8428670"/>
            <a:ext cx="8915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NET 680 µM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2A1E153-C609-4481-9221-F85ECCAB749E}"/>
              </a:ext>
            </a:extLst>
          </p:cNvPr>
          <p:cNvSpPr txBox="1"/>
          <p:nvPr/>
        </p:nvSpPr>
        <p:spPr>
          <a:xfrm>
            <a:off x="1010613" y="1870711"/>
            <a:ext cx="116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START UTC HH:MM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4B271-06F9-4DEE-A47E-C2EAB2776A6D}"/>
              </a:ext>
            </a:extLst>
          </p:cNvPr>
          <p:cNvSpPr/>
          <p:nvPr/>
        </p:nvSpPr>
        <p:spPr>
          <a:xfrm>
            <a:off x="2011545" y="1957596"/>
            <a:ext cx="402061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2779242-2648-4597-A6C1-EA5DA1BE01D2}"/>
              </a:ext>
            </a:extLst>
          </p:cNvPr>
          <p:cNvSpPr/>
          <p:nvPr/>
        </p:nvSpPr>
        <p:spPr>
          <a:xfrm>
            <a:off x="2411723" y="1957597"/>
            <a:ext cx="402061" cy="25830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B0F2BCA-5DDE-4428-A8D2-11EC0149C973}"/>
              </a:ext>
            </a:extLst>
          </p:cNvPr>
          <p:cNvSpPr txBox="1"/>
          <p:nvPr/>
        </p:nvSpPr>
        <p:spPr>
          <a:xfrm>
            <a:off x="2724813" y="1860794"/>
            <a:ext cx="11647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END UTC HH:MM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8861F1F-64FC-44D8-98F6-A184B1E79358}"/>
              </a:ext>
            </a:extLst>
          </p:cNvPr>
          <p:cNvSpPr/>
          <p:nvPr/>
        </p:nvSpPr>
        <p:spPr>
          <a:xfrm>
            <a:off x="3655187" y="1949588"/>
            <a:ext cx="402061" cy="26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2A296-0DED-46DB-84C2-467ADBD6114C}"/>
              </a:ext>
            </a:extLst>
          </p:cNvPr>
          <p:cNvSpPr/>
          <p:nvPr/>
        </p:nvSpPr>
        <p:spPr>
          <a:xfrm>
            <a:off x="4055365" y="1949588"/>
            <a:ext cx="402061" cy="26006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E4C5824-C9D1-412C-985E-422A18D423F3}"/>
              </a:ext>
            </a:extLst>
          </p:cNvPr>
          <p:cNvSpPr/>
          <p:nvPr/>
        </p:nvSpPr>
        <p:spPr>
          <a:xfrm>
            <a:off x="847114" y="8868625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34C1B0A-416A-4862-9C1F-0ACFEA9F6CEE}"/>
              </a:ext>
            </a:extLst>
          </p:cNvPr>
          <p:cNvSpPr txBox="1"/>
          <p:nvPr/>
        </p:nvSpPr>
        <p:spPr>
          <a:xfrm>
            <a:off x="1119954" y="8823545"/>
            <a:ext cx="805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BOW POLE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BBEF56AC-0BF1-4BAB-8273-41F256956025}"/>
              </a:ext>
            </a:extLst>
          </p:cNvPr>
          <p:cNvSpPr/>
          <p:nvPr/>
        </p:nvSpPr>
        <p:spPr>
          <a:xfrm>
            <a:off x="3288974" y="8868625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FB49FDE7-B6EF-41C5-AA0E-B09CB21DAB56}"/>
              </a:ext>
            </a:extLst>
          </p:cNvPr>
          <p:cNvSpPr txBox="1"/>
          <p:nvPr/>
        </p:nvSpPr>
        <p:spPr>
          <a:xfrm>
            <a:off x="3561814" y="8823545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MERCURY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1A2704-18B1-45E6-89DC-1B0DE7B3A01B}"/>
              </a:ext>
            </a:extLst>
          </p:cNvPr>
          <p:cNvSpPr txBox="1"/>
          <p:nvPr/>
        </p:nvSpPr>
        <p:spPr>
          <a:xfrm>
            <a:off x="391493" y="5039370"/>
            <a:ext cx="624049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u="sng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81E60AA-050F-4299-93A4-25DE73340586}"/>
              </a:ext>
            </a:extLst>
          </p:cNvPr>
          <p:cNvSpPr txBox="1"/>
          <p:nvPr/>
        </p:nvSpPr>
        <p:spPr>
          <a:xfrm>
            <a:off x="4616596" y="1870711"/>
            <a:ext cx="783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STATION NAME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BD9655F-87F3-432C-9075-48E8F434B7D6}"/>
              </a:ext>
            </a:extLst>
          </p:cNvPr>
          <p:cNvSpPr/>
          <p:nvPr/>
        </p:nvSpPr>
        <p:spPr>
          <a:xfrm>
            <a:off x="5363972" y="1949588"/>
            <a:ext cx="1268019" cy="2566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3CE4101-DDC6-4D63-8ED0-737FA483950B}"/>
              </a:ext>
            </a:extLst>
          </p:cNvPr>
          <p:cNvSpPr/>
          <p:nvPr/>
        </p:nvSpPr>
        <p:spPr>
          <a:xfrm>
            <a:off x="3293618" y="8051584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150E68D-A8F6-4F98-A49A-84A5E233BC9C}"/>
              </a:ext>
            </a:extLst>
          </p:cNvPr>
          <p:cNvSpPr txBox="1"/>
          <p:nvPr/>
        </p:nvSpPr>
        <p:spPr>
          <a:xfrm>
            <a:off x="3565835" y="8008803"/>
            <a:ext cx="4507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ASM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003F5DA-34E8-4D28-A005-C269CBBB4B12}"/>
              </a:ext>
            </a:extLst>
          </p:cNvPr>
          <p:cNvSpPr/>
          <p:nvPr/>
        </p:nvSpPr>
        <p:spPr>
          <a:xfrm>
            <a:off x="847114" y="9240217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1FBAAAC-8AE4-440A-BFAC-9FF216EB407A}"/>
              </a:ext>
            </a:extLst>
          </p:cNvPr>
          <p:cNvSpPr txBox="1"/>
          <p:nvPr/>
        </p:nvSpPr>
        <p:spPr>
          <a:xfrm>
            <a:off x="1133044" y="9202173"/>
            <a:ext cx="4283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SML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6C2E639-415A-4F69-86F4-9F2ACF4076A3}"/>
              </a:ext>
            </a:extLst>
          </p:cNvPr>
          <p:cNvSpPr/>
          <p:nvPr/>
        </p:nvSpPr>
        <p:spPr>
          <a:xfrm>
            <a:off x="3288974" y="9253241"/>
            <a:ext cx="171450" cy="1714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AF91312-3462-4442-9A4C-DB170C7E8289}"/>
              </a:ext>
            </a:extLst>
          </p:cNvPr>
          <p:cNvSpPr txBox="1"/>
          <p:nvPr/>
        </p:nvSpPr>
        <p:spPr>
          <a:xfrm>
            <a:off x="3563282" y="9206066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SECCHI DISK: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34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335707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1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1709279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44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>
            <p:extLst>
              <p:ext uri="{D42A27DB-BD31-4B8C-83A1-F6EECF244321}">
                <p14:modId xmlns:p14="http://schemas.microsoft.com/office/powerpoint/2010/main" val="84136566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>
            <p:extLst>
              <p:ext uri="{D42A27DB-BD31-4B8C-83A1-F6EECF244321}">
                <p14:modId xmlns:p14="http://schemas.microsoft.com/office/powerpoint/2010/main" val="2810524494"/>
              </p:ext>
            </p:extLst>
          </p:nvPr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>
            <p:extLst>
              <p:ext uri="{D42A27DB-BD31-4B8C-83A1-F6EECF244321}">
                <p14:modId xmlns:p14="http://schemas.microsoft.com/office/powerpoint/2010/main" val="1792831152"/>
              </p:ext>
            </p:extLst>
          </p:nvPr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>
            <p:extLst>
              <p:ext uri="{D42A27DB-BD31-4B8C-83A1-F6EECF244321}">
                <p14:modId xmlns:p14="http://schemas.microsoft.com/office/powerpoint/2010/main" val="4091113326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/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/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865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9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Google Shape;179;p5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1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3" name="Google Shape;173;p5"/>
          <p:cNvGraphicFramePr/>
          <p:nvPr/>
        </p:nvGraphicFramePr>
        <p:xfrm>
          <a:off x="121524" y="923663"/>
          <a:ext cx="656555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3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STATION</a:t>
                      </a:r>
                      <a:endParaRPr/>
                    </a:p>
                  </a:txBody>
                  <a:tcPr marL="91450" marR="91450" marT="45725" marB="45725" anchor="ctr"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" name="Google Shape;174;p5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2" name="Google Shape;182;p5"/>
          <p:cNvGraphicFramePr/>
          <p:nvPr/>
        </p:nvGraphicFramePr>
        <p:xfrm>
          <a:off x="115571" y="1369624"/>
          <a:ext cx="6571475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60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18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323F4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3" name="Google Shape;183;p5"/>
          <p:cNvGrpSpPr/>
          <p:nvPr/>
        </p:nvGrpSpPr>
        <p:grpSpPr>
          <a:xfrm>
            <a:off x="3516790" y="1378262"/>
            <a:ext cx="3258781" cy="278909"/>
            <a:chOff x="3545590" y="978881"/>
            <a:chExt cx="3258781" cy="278909"/>
          </a:xfrm>
        </p:grpSpPr>
        <p:sp>
          <p:nvSpPr>
            <p:cNvPr id="184" name="Google Shape;184;p5"/>
            <p:cNvSpPr txBox="1"/>
            <p:nvPr/>
          </p:nvSpPr>
          <p:spPr>
            <a:xfrm>
              <a:off x="3545590" y="978881"/>
              <a:ext cx="161765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185" name="Google Shape;185;p5"/>
            <p:cNvSpPr txBox="1"/>
            <p:nvPr/>
          </p:nvSpPr>
          <p:spPr>
            <a:xfrm>
              <a:off x="5177002" y="980831"/>
              <a:ext cx="16273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Calibri"/>
                  <a:cs typeface="Calibri"/>
                  <a:sym typeface="Calibri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</p:grpSp>
      <p:graphicFrame>
        <p:nvGraphicFramePr>
          <p:cNvPr id="188" name="Google Shape;188;p5"/>
          <p:cNvGraphicFramePr/>
          <p:nvPr/>
        </p:nvGraphicFramePr>
        <p:xfrm>
          <a:off x="121099" y="3037011"/>
          <a:ext cx="6577220" cy="14834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09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6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TYPE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SML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MICROTOPS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BOW POLE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hTSRB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A20 PUMP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A40 PUMP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dirty="0"/>
                        <a:t>ASM Normal site</a:t>
                      </a: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dirty="0"/>
                        <a:t>   </a:t>
                      </a:r>
                      <a:r>
                        <a:rPr lang="fr-FR" sz="1000" dirty="0"/>
                        <a:t>ASM Service site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/>
                        <a:t>Aliens in ports</a:t>
                      </a:r>
                      <a:endParaRPr sz="10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9" name="Google Shape;189;p5"/>
          <p:cNvSpPr/>
          <p:nvPr/>
        </p:nvSpPr>
        <p:spPr>
          <a:xfrm>
            <a:off x="1078333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5"/>
          <p:cNvSpPr/>
          <p:nvPr/>
        </p:nvSpPr>
        <p:spPr>
          <a:xfrm>
            <a:off x="2176489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/>
          <p:nvPr/>
        </p:nvSpPr>
        <p:spPr>
          <a:xfrm>
            <a:off x="3274645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5"/>
          <p:cNvSpPr/>
          <p:nvPr/>
        </p:nvSpPr>
        <p:spPr>
          <a:xfrm>
            <a:off x="4372801" y="3131610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3274645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4" name="Google Shape;194;p5"/>
          <p:cNvGrpSpPr/>
          <p:nvPr/>
        </p:nvGrpSpPr>
        <p:grpSpPr>
          <a:xfrm>
            <a:off x="3782854" y="7532357"/>
            <a:ext cx="2904192" cy="576002"/>
            <a:chOff x="4809542" y="1853996"/>
            <a:chExt cx="2904192" cy="576002"/>
          </a:xfrm>
        </p:grpSpPr>
        <p:grpSp>
          <p:nvGrpSpPr>
            <p:cNvPr id="195" name="Google Shape;195;p5"/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196" name="Google Shape;196;p5"/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MTE-S-1</a:t>
                </a:r>
                <a:endParaRPr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MTE-BP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Bottle-125mL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8" name="Google Shape;198;p5"/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MTE-S-2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>
            <a:off x="1078333" y="3509532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2176489" y="3506335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193;p5">
            <a:extLst>
              <a:ext uri="{FF2B5EF4-FFF2-40B4-BE49-F238E27FC236}">
                <a16:creationId xmlns:a16="http://schemas.microsoft.com/office/drawing/2014/main" id="{A94AC3E2-0D59-438A-8CED-E81E47494602}"/>
              </a:ext>
            </a:extLst>
          </p:cNvPr>
          <p:cNvSpPr/>
          <p:nvPr/>
        </p:nvSpPr>
        <p:spPr>
          <a:xfrm>
            <a:off x="4508629" y="3480977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rgbClr val="1F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C72A1ED-B7F2-4D2B-B8AA-CB83BACD5434}"/>
              </a:ext>
            </a:extLst>
          </p:cNvPr>
          <p:cNvGrpSpPr/>
          <p:nvPr/>
        </p:nvGrpSpPr>
        <p:grpSpPr>
          <a:xfrm>
            <a:off x="163904" y="8193042"/>
            <a:ext cx="6534416" cy="1152000"/>
            <a:chOff x="178358" y="8623631"/>
            <a:chExt cx="6534416" cy="1152000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0C6719D-288B-4DF6-85A9-33EBEBE6D4CF}"/>
                </a:ext>
              </a:extLst>
            </p:cNvPr>
            <p:cNvGrpSpPr/>
            <p:nvPr/>
          </p:nvGrpSpPr>
          <p:grpSpPr>
            <a:xfrm>
              <a:off x="178358" y="8623631"/>
              <a:ext cx="6534416" cy="576003"/>
              <a:chOff x="173536" y="8603927"/>
              <a:chExt cx="6534416" cy="576003"/>
            </a:xfrm>
          </p:grpSpPr>
          <p:grpSp>
            <p:nvGrpSpPr>
              <p:cNvPr id="2" name="Groupe 1">
                <a:extLst>
                  <a:ext uri="{FF2B5EF4-FFF2-40B4-BE49-F238E27FC236}">
                    <a16:creationId xmlns:a16="http://schemas.microsoft.com/office/drawing/2014/main" id="{948A72F3-D4F0-4A2D-88F8-4183474D1ECD}"/>
                  </a:ext>
                </a:extLst>
              </p:cNvPr>
              <p:cNvGrpSpPr/>
              <p:nvPr/>
            </p:nvGrpSpPr>
            <p:grpSpPr>
              <a:xfrm>
                <a:off x="173536" y="8603927"/>
                <a:ext cx="5570891" cy="576003"/>
                <a:chOff x="731510" y="8777699"/>
                <a:chExt cx="5570891" cy="576003"/>
              </a:xfrm>
            </p:grpSpPr>
            <p:grpSp>
              <p:nvGrpSpPr>
                <p:cNvPr id="38" name="Google Shape;194;p5">
                  <a:extLst>
                    <a:ext uri="{FF2B5EF4-FFF2-40B4-BE49-F238E27FC236}">
                      <a16:creationId xmlns:a16="http://schemas.microsoft.com/office/drawing/2014/main" id="{9A9F1DA6-4C04-4FAE-80E9-68284EFEF296}"/>
                    </a:ext>
                  </a:extLst>
                </p:cNvPr>
                <p:cNvGrpSpPr/>
                <p:nvPr/>
              </p:nvGrpSpPr>
              <p:grpSpPr>
                <a:xfrm>
                  <a:off x="731510" y="8777699"/>
                  <a:ext cx="2677766" cy="576003"/>
                  <a:chOff x="5035968" y="1853993"/>
                  <a:chExt cx="2677766" cy="576003"/>
                </a:xfrm>
              </p:grpSpPr>
              <p:grpSp>
                <p:nvGrpSpPr>
                  <p:cNvPr id="39" name="Google Shape;195;p5">
                    <a:extLst>
                      <a:ext uri="{FF2B5EF4-FFF2-40B4-BE49-F238E27FC236}">
                        <a16:creationId xmlns:a16="http://schemas.microsoft.com/office/drawing/2014/main" id="{A336336F-2AD1-4A88-AAA1-11937DF037DA}"/>
                      </a:ext>
                    </a:extLst>
                  </p:cNvPr>
                  <p:cNvGrpSpPr/>
                  <p:nvPr/>
                </p:nvGrpSpPr>
                <p:grpSpPr>
                  <a:xfrm>
                    <a:off x="5035968" y="1853993"/>
                    <a:ext cx="1709419" cy="576003"/>
                    <a:chOff x="4684205" y="1202195"/>
                    <a:chExt cx="1709419" cy="538916"/>
                  </a:xfrm>
                </p:grpSpPr>
                <p:sp>
                  <p:nvSpPr>
                    <p:cNvPr id="41" name="Google Shape;196;p5">
                      <a:extLst>
                        <a:ext uri="{FF2B5EF4-FFF2-40B4-BE49-F238E27FC236}">
                          <a16:creationId xmlns:a16="http://schemas.microsoft.com/office/drawing/2014/main" id="{2F59656F-C4E4-468C-B255-CBC46487D5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28824" y="1202198"/>
                      <a:ext cx="964800" cy="538913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###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tx1"/>
                          </a:solidFill>
                          <a:latin typeface="Calibri"/>
                          <a:cs typeface="Calibri"/>
                          <a:sym typeface="Calibri"/>
                        </a:rPr>
                        <a:t>ASM-1</a:t>
                      </a:r>
                      <a:endParaRPr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" name="Google Shape;197;p5">
                      <a:extLst>
                        <a:ext uri="{FF2B5EF4-FFF2-40B4-BE49-F238E27FC236}">
                          <a16:creationId xmlns:a16="http://schemas.microsoft.com/office/drawing/2014/main" id="{601F68B9-8E4B-4492-916B-367092440F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84205" y="1202195"/>
                      <a:ext cx="742845" cy="538913"/>
                    </a:xfrm>
                    <a:prstGeom prst="rect">
                      <a:avLst/>
                    </a:prstGeom>
                    <a:solidFill>
                      <a:srgbClr val="EEECE1"/>
                    </a:solidFill>
                    <a:ln w="12700" cap="flat" cmpd="sng">
                      <a:solidFill>
                        <a:srgbClr val="7F7F7F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ASM</a:t>
                      </a:r>
                      <a:endParaRPr sz="1000" b="1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/>
                          <a:cs typeface="Calibri"/>
                          <a:sym typeface="Calibri"/>
                        </a:rPr>
                        <a:t>Whirl-Pak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solidFill>
                            <a:srgbClr val="BF9000"/>
                          </a:solidFill>
                          <a:latin typeface="Calibri"/>
                          <a:cs typeface="Calibri"/>
                          <a:sym typeface="Calibri"/>
                        </a:rPr>
                        <a:t>FRZ -20°C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" name="Google Shape;198;p5">
                    <a:extLst>
                      <a:ext uri="{FF2B5EF4-FFF2-40B4-BE49-F238E27FC236}">
                        <a16:creationId xmlns:a16="http://schemas.microsoft.com/office/drawing/2014/main" id="{DEEDD859-2A48-4575-963F-791A9C8F31F2}"/>
                      </a:ext>
                    </a:extLst>
                  </p:cNvPr>
                  <p:cNvSpPr/>
                  <p:nvPr/>
                </p:nvSpPr>
                <p:spPr>
                  <a:xfrm>
                    <a:off x="6742338" y="1853993"/>
                    <a:ext cx="971396" cy="576000"/>
                  </a:xfrm>
                  <a:prstGeom prst="rect">
                    <a:avLst/>
                  </a:prstGeom>
                  <a:solidFill>
                    <a:schemeClr val="lt1"/>
                  </a:solidFill>
                  <a:ln w="12700" cap="flat" cmpd="sng">
                    <a:solidFill>
                      <a:srgbClr val="7F7F7F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accen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###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GB" sz="10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libri"/>
                        <a:cs typeface="Calibri"/>
                        <a:sym typeface="Calibri"/>
                      </a:rPr>
                      <a:t>ASM-2</a:t>
                    </a:r>
                    <a:endPara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000" dirty="0">
                      <a:solidFill>
                        <a:schemeClr val="lt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4" name="Google Shape;198;p5">
                  <a:extLst>
                    <a:ext uri="{FF2B5EF4-FFF2-40B4-BE49-F238E27FC236}">
                      <a16:creationId xmlns:a16="http://schemas.microsoft.com/office/drawing/2014/main" id="{C90F407C-283B-4BCA-9092-08ACC13DF62F}"/>
                    </a:ext>
                  </a:extLst>
                </p:cNvPr>
                <p:cNvSpPr/>
                <p:nvPr/>
              </p:nvSpPr>
              <p:spPr>
                <a:xfrm>
                  <a:off x="3409276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ASM-3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" name="Google Shape;198;p5">
                  <a:extLst>
                    <a:ext uri="{FF2B5EF4-FFF2-40B4-BE49-F238E27FC236}">
                      <a16:creationId xmlns:a16="http://schemas.microsoft.com/office/drawing/2014/main" id="{1F4B94B4-4A95-4089-A206-E0B3BD699F8B}"/>
                    </a:ext>
                  </a:extLst>
                </p:cNvPr>
                <p:cNvSpPr/>
                <p:nvPr/>
              </p:nvSpPr>
              <p:spPr>
                <a:xfrm>
                  <a:off x="4372801" y="8777702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ASM-4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" name="Google Shape;198;p5">
                  <a:extLst>
                    <a:ext uri="{FF2B5EF4-FFF2-40B4-BE49-F238E27FC236}">
                      <a16:creationId xmlns:a16="http://schemas.microsoft.com/office/drawing/2014/main" id="{2EEE49C2-3EF8-4328-B23E-7E25A338AA45}"/>
                    </a:ext>
                  </a:extLst>
                </p:cNvPr>
                <p:cNvSpPr/>
                <p:nvPr/>
              </p:nvSpPr>
              <p:spPr>
                <a:xfrm>
                  <a:off x="5337601" y="8777699"/>
                  <a:ext cx="964800" cy="576000"/>
                </a:xfrm>
                <a:prstGeom prst="rect">
                  <a:avLst/>
                </a:prstGeom>
                <a:solidFill>
                  <a:schemeClr val="lt1"/>
                </a:solidFill>
                <a:ln w="12700" cap="flat" cmpd="sng">
                  <a:solidFill>
                    <a:srgbClr val="7F7F7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###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GB" sz="1000" dirty="0">
                      <a:solidFill>
                        <a:schemeClr val="bg2">
                          <a:lumMod val="60000"/>
                          <a:lumOff val="40000"/>
                        </a:schemeClr>
                      </a:solidFill>
                      <a:latin typeface="Calibri"/>
                      <a:cs typeface="Calibri"/>
                      <a:sym typeface="Calibri"/>
                    </a:rPr>
                    <a:t>ASM-5</a:t>
                  </a:r>
                  <a:endPara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endParaRPr>
                </a:p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000" dirty="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8" name="Google Shape;198;p5">
                <a:extLst>
                  <a:ext uri="{FF2B5EF4-FFF2-40B4-BE49-F238E27FC236}">
                    <a16:creationId xmlns:a16="http://schemas.microsoft.com/office/drawing/2014/main" id="{1A2C51EA-3709-4DB8-9303-8F7D95AF4852}"/>
                  </a:ext>
                </a:extLst>
              </p:cNvPr>
              <p:cNvSpPr/>
              <p:nvPr/>
            </p:nvSpPr>
            <p:spPr>
              <a:xfrm>
                <a:off x="5743152" y="8603927"/>
                <a:ext cx="964800" cy="576000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Calibri"/>
                    <a:cs typeface="Calibri"/>
                    <a:sym typeface="Calibri"/>
                  </a:rPr>
                  <a:t>ASM-6</a:t>
                </a:r>
                <a:endParaRPr lang="en-GB" sz="10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96;p5">
              <a:extLst>
                <a:ext uri="{FF2B5EF4-FFF2-40B4-BE49-F238E27FC236}">
                  <a16:creationId xmlns:a16="http://schemas.microsoft.com/office/drawing/2014/main" id="{76C30087-4353-4F95-9409-69D7F25259FB}"/>
                </a:ext>
              </a:extLst>
            </p:cNvPr>
            <p:cNvSpPr/>
            <p:nvPr/>
          </p:nvSpPr>
          <p:spPr>
            <a:xfrm>
              <a:off x="922977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98;p5">
              <a:extLst>
                <a:ext uri="{FF2B5EF4-FFF2-40B4-BE49-F238E27FC236}">
                  <a16:creationId xmlns:a16="http://schemas.microsoft.com/office/drawing/2014/main" id="{D4735A45-7268-41F2-A9C0-6AA88540108F}"/>
                </a:ext>
              </a:extLst>
            </p:cNvPr>
            <p:cNvSpPr/>
            <p:nvPr/>
          </p:nvSpPr>
          <p:spPr>
            <a:xfrm>
              <a:off x="1884728" y="9199628"/>
              <a:ext cx="971396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98;p5">
              <a:extLst>
                <a:ext uri="{FF2B5EF4-FFF2-40B4-BE49-F238E27FC236}">
                  <a16:creationId xmlns:a16="http://schemas.microsoft.com/office/drawing/2014/main" id="{3665660F-5835-4939-9F0E-A9447A30697A}"/>
                </a:ext>
              </a:extLst>
            </p:cNvPr>
            <p:cNvSpPr/>
            <p:nvPr/>
          </p:nvSpPr>
          <p:spPr>
            <a:xfrm>
              <a:off x="2856124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98;p5">
              <a:extLst>
                <a:ext uri="{FF2B5EF4-FFF2-40B4-BE49-F238E27FC236}">
                  <a16:creationId xmlns:a16="http://schemas.microsoft.com/office/drawing/2014/main" id="{3F8B19A2-98C8-4F07-BCB6-8F049259697D}"/>
                </a:ext>
              </a:extLst>
            </p:cNvPr>
            <p:cNvSpPr/>
            <p:nvPr/>
          </p:nvSpPr>
          <p:spPr>
            <a:xfrm>
              <a:off x="3819649" y="9199631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98;p5">
              <a:extLst>
                <a:ext uri="{FF2B5EF4-FFF2-40B4-BE49-F238E27FC236}">
                  <a16:creationId xmlns:a16="http://schemas.microsoft.com/office/drawing/2014/main" id="{82D3B819-4E1C-478D-8636-E0D86FFA234C}"/>
                </a:ext>
              </a:extLst>
            </p:cNvPr>
            <p:cNvSpPr/>
            <p:nvPr/>
          </p:nvSpPr>
          <p:spPr>
            <a:xfrm>
              <a:off x="4784449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98;p5">
              <a:extLst>
                <a:ext uri="{FF2B5EF4-FFF2-40B4-BE49-F238E27FC236}">
                  <a16:creationId xmlns:a16="http://schemas.microsoft.com/office/drawing/2014/main" id="{D0E28ADB-D330-4960-9A85-7DC1B5698A64}"/>
                </a:ext>
              </a:extLst>
            </p:cNvPr>
            <p:cNvSpPr/>
            <p:nvPr/>
          </p:nvSpPr>
          <p:spPr>
            <a:xfrm>
              <a:off x="5747974" y="9199628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423F6C65-05A2-48F5-968B-9102F1E0AD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47" name="Google Shape;199;p5">
            <a:extLst>
              <a:ext uri="{FF2B5EF4-FFF2-40B4-BE49-F238E27FC236}">
                <a16:creationId xmlns:a16="http://schemas.microsoft.com/office/drawing/2014/main" id="{D4D04461-1244-4470-8B35-C24633E8CD9F}"/>
              </a:ext>
            </a:extLst>
          </p:cNvPr>
          <p:cNvSpPr/>
          <p:nvPr/>
        </p:nvSpPr>
        <p:spPr>
          <a:xfrm>
            <a:off x="1078333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91872B-E504-4A64-B50A-4B0C5263EFBC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56" name="Google Shape;131;p3">
            <a:extLst>
              <a:ext uri="{FF2B5EF4-FFF2-40B4-BE49-F238E27FC236}">
                <a16:creationId xmlns:a16="http://schemas.microsoft.com/office/drawing/2014/main" id="{8A76A54F-28CC-47C9-AE29-3BE5FE7C689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131;p3">
            <a:extLst>
              <a:ext uri="{FF2B5EF4-FFF2-40B4-BE49-F238E27FC236}">
                <a16:creationId xmlns:a16="http://schemas.microsoft.com/office/drawing/2014/main" id="{BA664A5D-3CC2-4A45-A728-2FAC696367E5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114;p2">
            <a:extLst>
              <a:ext uri="{FF2B5EF4-FFF2-40B4-BE49-F238E27FC236}">
                <a16:creationId xmlns:a16="http://schemas.microsoft.com/office/drawing/2014/main" id="{2E3838C7-799E-40C6-9C15-40F4BE29D2CF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3F9F22B4-7346-403C-A72A-5EE4DC5F62FB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70C80C30-8E63-4B8A-B308-0362D28F28E0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37A53323-FC75-43AE-A64A-789E5C06C675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C1C162EE-647A-4306-8F72-1FAC9020D65F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ZoneTexte 63">
            <a:extLst>
              <a:ext uri="{FF2B5EF4-FFF2-40B4-BE49-F238E27FC236}">
                <a16:creationId xmlns:a16="http://schemas.microsoft.com/office/drawing/2014/main" id="{56FE08EF-FCE7-422B-8D59-CCB2E08788C1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E20D350F-DAEB-486B-945A-527B389D3A09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59905723-4510-4C78-AEA7-AA8B171B2806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necteur droit 66">
            <a:extLst>
              <a:ext uri="{FF2B5EF4-FFF2-40B4-BE49-F238E27FC236}">
                <a16:creationId xmlns:a16="http://schemas.microsoft.com/office/drawing/2014/main" id="{C0B14034-11D3-4CAD-9ECB-E6CF39047007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Connecteur droit 67">
            <a:extLst>
              <a:ext uri="{FF2B5EF4-FFF2-40B4-BE49-F238E27FC236}">
                <a16:creationId xmlns:a16="http://schemas.microsoft.com/office/drawing/2014/main" id="{1543C375-2EA2-48A5-8CBC-0FC936974D70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B7F166A7-28A1-415C-A834-0BF6702CF8EA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5CBD64D2-A129-4CED-8F6F-2BE7B29774D1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EA179A5F-BC76-4112-A1A4-210E6A46D906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necteur droit 71">
            <a:extLst>
              <a:ext uri="{FF2B5EF4-FFF2-40B4-BE49-F238E27FC236}">
                <a16:creationId xmlns:a16="http://schemas.microsoft.com/office/drawing/2014/main" id="{EF9480B5-123A-4299-9AB8-8CCC2B4DA90F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26072A16-A654-4FD2-B8F0-F4AB2AEFB434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ZoneTexte 73">
            <a:extLst>
              <a:ext uri="{FF2B5EF4-FFF2-40B4-BE49-F238E27FC236}">
                <a16:creationId xmlns:a16="http://schemas.microsoft.com/office/drawing/2014/main" id="{0836CB70-7497-4367-8D6E-92DCA0D2D804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700CA953-E554-4242-82D7-E88C0959EE88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0C4418-585B-4F33-913E-1124109986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2047" y="779158"/>
            <a:ext cx="519595" cy="519595"/>
          </a:xfrm>
          <a:prstGeom prst="rect">
            <a:avLst/>
          </a:prstGeom>
        </p:spPr>
      </p:pic>
      <p:sp>
        <p:nvSpPr>
          <p:cNvPr id="76" name="Google Shape;199;p5">
            <a:extLst>
              <a:ext uri="{FF2B5EF4-FFF2-40B4-BE49-F238E27FC236}">
                <a16:creationId xmlns:a16="http://schemas.microsoft.com/office/drawing/2014/main" id="{C8B72A99-6C8D-4226-B965-2AA0119F85A1}"/>
              </a:ext>
            </a:extLst>
          </p:cNvPr>
          <p:cNvSpPr/>
          <p:nvPr/>
        </p:nvSpPr>
        <p:spPr>
          <a:xfrm>
            <a:off x="2179228" y="388745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F09BEB-362C-4AD7-9ED8-ADBB23009DE4}"/>
              </a:ext>
            </a:extLst>
          </p:cNvPr>
          <p:cNvSpPr txBox="1"/>
          <p:nvPr/>
        </p:nvSpPr>
        <p:spPr>
          <a:xfrm>
            <a:off x="2355972" y="3851221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eDNA</a:t>
            </a:r>
            <a:endParaRPr lang="fr-FR" sz="10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079F193-D29F-402D-86CB-05656550869E}"/>
              </a:ext>
            </a:extLst>
          </p:cNvPr>
          <p:cNvSpPr txBox="1"/>
          <p:nvPr/>
        </p:nvSpPr>
        <p:spPr>
          <a:xfrm>
            <a:off x="120610" y="4428004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Calibri"/>
                <a:ea typeface="Calibri"/>
                <a:cs typeface="Calibri"/>
                <a:sym typeface="Calibri"/>
              </a:rPr>
              <a:t>COMMENTS / PROTOCOL NAMES</a:t>
            </a:r>
            <a:endParaRPr lang="en-GB" sz="1000" dirty="0"/>
          </a:p>
          <a:p>
            <a:endParaRPr lang="fr-FR" sz="1000" dirty="0"/>
          </a:p>
        </p:txBody>
      </p:sp>
      <p:grpSp>
        <p:nvGrpSpPr>
          <p:cNvPr id="77" name="Google Shape;194;p5">
            <a:extLst>
              <a:ext uri="{FF2B5EF4-FFF2-40B4-BE49-F238E27FC236}">
                <a16:creationId xmlns:a16="http://schemas.microsoft.com/office/drawing/2014/main" id="{9D191D32-8FD9-4E36-929B-03F2BD4DE8EB}"/>
              </a:ext>
            </a:extLst>
          </p:cNvPr>
          <p:cNvGrpSpPr/>
          <p:nvPr/>
        </p:nvGrpSpPr>
        <p:grpSpPr>
          <a:xfrm>
            <a:off x="3784203" y="6871667"/>
            <a:ext cx="2904192" cy="576002"/>
            <a:chOff x="4809542" y="1853996"/>
            <a:chExt cx="2904192" cy="576002"/>
          </a:xfrm>
        </p:grpSpPr>
        <p:grpSp>
          <p:nvGrpSpPr>
            <p:cNvPr id="78" name="Google Shape;195;p5">
              <a:extLst>
                <a:ext uri="{FF2B5EF4-FFF2-40B4-BE49-F238E27FC236}">
                  <a16:creationId xmlns:a16="http://schemas.microsoft.com/office/drawing/2014/main" id="{D4ED03D8-5CE4-4EC9-9A33-E16C56BF4E6A}"/>
                </a:ext>
              </a:extLst>
            </p:cNvPr>
            <p:cNvGrpSpPr/>
            <p:nvPr/>
          </p:nvGrpSpPr>
          <p:grpSpPr>
            <a:xfrm>
              <a:off x="4809542" y="1853996"/>
              <a:ext cx="1935845" cy="576002"/>
              <a:chOff x="4457779" y="1202198"/>
              <a:chExt cx="1935845" cy="538915"/>
            </a:xfrm>
          </p:grpSpPr>
          <p:sp>
            <p:nvSpPr>
              <p:cNvPr id="80" name="Google Shape;196;p5">
                <a:extLst>
                  <a:ext uri="{FF2B5EF4-FFF2-40B4-BE49-F238E27FC236}">
                    <a16:creationId xmlns:a16="http://schemas.microsoft.com/office/drawing/2014/main" id="{504210E5-BE94-47EA-BEB7-1AB52933613F}"/>
                  </a:ext>
                </a:extLst>
              </p:cNvPr>
              <p:cNvSpPr/>
              <p:nvPr/>
            </p:nvSpPr>
            <p:spPr>
              <a:xfrm>
                <a:off x="5428824" y="1202198"/>
                <a:ext cx="964800" cy="538913"/>
              </a:xfrm>
              <a:prstGeom prst="rect">
                <a:avLst/>
              </a:prstGeom>
              <a:solidFill>
                <a:schemeClr val="lt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###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dirty="0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T-HG-1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197;p5">
                <a:extLst>
                  <a:ext uri="{FF2B5EF4-FFF2-40B4-BE49-F238E27FC236}">
                    <a16:creationId xmlns:a16="http://schemas.microsoft.com/office/drawing/2014/main" id="{7487245A-1B76-407F-80EA-B461A6E2FA66}"/>
                  </a:ext>
                </a:extLst>
              </p:cNvPr>
              <p:cNvSpPr/>
              <p:nvPr/>
            </p:nvSpPr>
            <p:spPr>
              <a:xfrm>
                <a:off x="4457779" y="1202200"/>
                <a:ext cx="971045" cy="538913"/>
              </a:xfrm>
              <a:prstGeom prst="rect">
                <a:avLst/>
              </a:prstGeom>
              <a:solidFill>
                <a:srgbClr val="EEECE1"/>
              </a:solidFill>
              <a:ln w="12700" cap="flat" cmpd="sng">
                <a:solidFill>
                  <a:srgbClr val="7F7F7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T-HG</a:t>
                </a:r>
                <a:endParaRPr sz="10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Vial-40mL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000" b="1" dirty="0">
                    <a:solidFill>
                      <a:srgbClr val="BF9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RT &gt;10°C</a:t>
                </a:r>
                <a:endParaRPr dirty="0"/>
              </a:p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9" name="Google Shape;198;p5">
              <a:extLst>
                <a:ext uri="{FF2B5EF4-FFF2-40B4-BE49-F238E27FC236}">
                  <a16:creationId xmlns:a16="http://schemas.microsoft.com/office/drawing/2014/main" id="{14E20895-AC78-4FA3-A73A-0ECA109A3533}"/>
                </a:ext>
              </a:extLst>
            </p:cNvPr>
            <p:cNvSpPr/>
            <p:nvPr/>
          </p:nvSpPr>
          <p:spPr>
            <a:xfrm>
              <a:off x="6748934" y="1853996"/>
              <a:ext cx="964800" cy="5760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###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rgbClr val="A5A5A5"/>
                  </a:solidFill>
                  <a:latin typeface="Calibri"/>
                  <a:ea typeface="Calibri"/>
                  <a:cs typeface="Calibri"/>
                  <a:sym typeface="Calibri"/>
                </a:rPr>
                <a:t>T-HG-2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39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1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28" name="Google Shape;228;p21"/>
          <p:cNvGraphicFramePr/>
          <p:nvPr/>
        </p:nvGraphicFramePr>
        <p:xfrm>
          <a:off x="95710" y="695098"/>
          <a:ext cx="6738700" cy="895162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1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39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58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28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24525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5545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2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accent3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11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459">
                <a:tc gridSpan="10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COMMENTS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i="0" u="none" strike="noStrike" cap="none" dirty="0">
                        <a:solidFill>
                          <a:srgbClr val="7030A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61574629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09570887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491234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28434419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60177321"/>
                  </a:ext>
                </a:extLst>
              </a:tr>
              <a:tr h="65156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30650788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8627037"/>
                  </a:ext>
                </a:extLst>
              </a:tr>
            </a:tbl>
          </a:graphicData>
        </a:graphic>
      </p:graphicFrame>
      <p:sp>
        <p:nvSpPr>
          <p:cNvPr id="229" name="Google Shape;229;p21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43F4331E-E892-4CB0-A58A-BAD86380A22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0228B3A-9999-41C0-A987-90502FE220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092176" y="133963"/>
            <a:ext cx="976453" cy="535337"/>
          </a:xfrm>
          <a:prstGeom prst="rect">
            <a:avLst/>
          </a:prstGeom>
        </p:spPr>
      </p:pic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B8F681FE-6850-4617-AA6A-13945D2214C6}"/>
              </a:ext>
            </a:extLst>
          </p:cNvPr>
          <p:cNvGraphicFramePr/>
          <p:nvPr/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2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LOG-METADATA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Google Shape;167;p4">
            <a:extLst>
              <a:ext uri="{FF2B5EF4-FFF2-40B4-BE49-F238E27FC236}">
                <a16:creationId xmlns:a16="http://schemas.microsoft.com/office/drawing/2014/main" id="{81BDCE68-CC05-40C9-95A5-807D91D7342B}"/>
              </a:ext>
            </a:extLst>
          </p:cNvPr>
          <p:cNvSpPr txBox="1"/>
          <p:nvPr/>
        </p:nvSpPr>
        <p:spPr>
          <a:xfrm>
            <a:off x="4041948" y="964672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</a:t>
            </a:r>
            <a:r>
              <a:rPr lang="en-GB" sz="1000" dirty="0" err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METADATA_verso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AF59BC8-B9D0-4FA6-8EBA-86A655126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13" y="741397"/>
            <a:ext cx="501162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43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8" name="Google Shape;218;p6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LOG-EVENT_OTHER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3" name="Google Shape;213;p6"/>
          <p:cNvSpPr/>
          <p:nvPr/>
        </p:nvSpPr>
        <p:spPr>
          <a:xfrm>
            <a:off x="101818" y="741396"/>
            <a:ext cx="6660000" cy="8813151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6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FC10952-47D5-4EFB-A57F-3EFE51BD2A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868"/>
          <a:stretch/>
        </p:blipFill>
        <p:spPr>
          <a:xfrm>
            <a:off x="5331554" y="33029"/>
            <a:ext cx="950075" cy="662368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5421AD9E-5C63-4A1A-928A-687D9596ABE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LOG-EVENT_OTHER_verso_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8400F-708B-476C-BB8C-8CD32ADAF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0686" y="823816"/>
            <a:ext cx="640702" cy="6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95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101815" y="755883"/>
            <a:ext cx="6654365" cy="6587668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2" name="Google Shape;102;p1"/>
          <p:cNvGraphicFramePr/>
          <p:nvPr>
            <p:extLst>
              <p:ext uri="{D42A27DB-BD31-4B8C-83A1-F6EECF244321}">
                <p14:modId xmlns:p14="http://schemas.microsoft.com/office/powerpoint/2010/main" val="2977428130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6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3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9" name="Google Shape;10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0" name="Google Shape;90;p1"/>
          <p:cNvGraphicFramePr/>
          <p:nvPr>
            <p:extLst>
              <p:ext uri="{D42A27DB-BD31-4B8C-83A1-F6EECF244321}">
                <p14:modId xmlns:p14="http://schemas.microsoft.com/office/powerpoint/2010/main" val="689825480"/>
              </p:ext>
            </p:extLst>
          </p:nvPr>
        </p:nvGraphicFramePr>
        <p:xfrm>
          <a:off x="110060" y="2075935"/>
          <a:ext cx="6565060" cy="17462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647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86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26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76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16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07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53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8340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u="none" strike="noStrike" cap="none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OPERATORS INITIALS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1" name="Google Shape;91;p1"/>
          <p:cNvGrpSpPr/>
          <p:nvPr/>
        </p:nvGrpSpPr>
        <p:grpSpPr>
          <a:xfrm>
            <a:off x="3243756" y="2139277"/>
            <a:ext cx="3843440" cy="355605"/>
            <a:chOff x="3580024" y="1021440"/>
            <a:chExt cx="2578638" cy="355605"/>
          </a:xfrm>
        </p:grpSpPr>
        <p:sp>
          <p:nvSpPr>
            <p:cNvPr id="92" name="Google Shape;92;p1"/>
            <p:cNvSpPr txBox="1"/>
            <p:nvPr/>
          </p:nvSpPr>
          <p:spPr>
            <a:xfrm>
              <a:off x="3580024" y="1021440"/>
              <a:ext cx="1806553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sym typeface="Arial Narrow"/>
                </a:rPr>
                <a:t>DECIMAL DEGREE 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6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dirty="0"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4704418" y="1038531"/>
              <a:ext cx="1454244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sym typeface="Arial Narrow"/>
                </a:rPr>
                <a:t>    DECIMAL DEGREE 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6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9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</p:grpSp>
      <p:graphicFrame>
        <p:nvGraphicFramePr>
          <p:cNvPr id="96" name="Google Shape;96;p1"/>
          <p:cNvGraphicFramePr/>
          <p:nvPr>
            <p:extLst>
              <p:ext uri="{D42A27DB-BD31-4B8C-83A1-F6EECF244321}">
                <p14:modId xmlns:p14="http://schemas.microsoft.com/office/powerpoint/2010/main" val="1952314741"/>
              </p:ext>
            </p:extLst>
          </p:nvPr>
        </p:nvGraphicFramePr>
        <p:xfrm>
          <a:off x="159120" y="7125135"/>
          <a:ext cx="6516000" cy="4125242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9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8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i="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Bottle #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F5597">
                        <a:alpha val="2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Bottle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Volume (L)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Label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Target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(m)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CTD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i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 (m)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 gridSpan="1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 gridSpan="1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LOG-EVENT_ROSETTE_recto_V3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8" name="Google Shape;98;p1"/>
          <p:cNvGraphicFramePr/>
          <p:nvPr>
            <p:extLst>
              <p:ext uri="{D42A27DB-BD31-4B8C-83A1-F6EECF244321}">
                <p14:modId xmlns:p14="http://schemas.microsoft.com/office/powerpoint/2010/main" val="571562218"/>
              </p:ext>
            </p:extLst>
          </p:nvPr>
        </p:nvGraphicFramePr>
        <p:xfrm>
          <a:off x="121524" y="923663"/>
          <a:ext cx="3898900" cy="360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0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 #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9" name="Google Shape;99;p1"/>
          <p:cNvGraphicFramePr/>
          <p:nvPr>
            <p:extLst>
              <p:ext uri="{D42A27DB-BD31-4B8C-83A1-F6EECF244321}">
                <p14:modId xmlns:p14="http://schemas.microsoft.com/office/powerpoint/2010/main" val="1826530971"/>
              </p:ext>
            </p:extLst>
          </p:nvPr>
        </p:nvGraphicFramePr>
        <p:xfrm>
          <a:off x="101813" y="4247292"/>
          <a:ext cx="6480000" cy="2376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CABLE OUT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SOUNDER IN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 SPEED (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SOUNDER OUT (m)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WIND DIRECTION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PLACE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"/>
                        <a:buFont typeface="Calibri"/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CTD raw file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UVP raw file name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000" dirty="0" err="1"/>
                        <a:t>Other</a:t>
                      </a:r>
                      <a:r>
                        <a:rPr lang="fr-FR" sz="1000" baseline="0" dirty="0"/>
                        <a:t> information</a:t>
                      </a:r>
                      <a:endParaRPr sz="1000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0" name="Google Shape;100;p1"/>
          <p:cNvSpPr/>
          <p:nvPr/>
        </p:nvSpPr>
        <p:spPr>
          <a:xfrm>
            <a:off x="101818" y="755884"/>
            <a:ext cx="6654364" cy="8882898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0B4AB87-352F-475A-B5AD-34EC7CD7061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20" name="Google Shape;131;p3">
            <a:extLst>
              <a:ext uri="{FF2B5EF4-FFF2-40B4-BE49-F238E27FC236}">
                <a16:creationId xmlns:a16="http://schemas.microsoft.com/office/drawing/2014/main" id="{55E48042-E200-415F-8FC3-824AEA764866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1;p3">
            <a:extLst>
              <a:ext uri="{FF2B5EF4-FFF2-40B4-BE49-F238E27FC236}">
                <a16:creationId xmlns:a16="http://schemas.microsoft.com/office/drawing/2014/main" id="{21D611DF-D894-4595-8170-CE0780820ED7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466E116-F535-4836-9C69-1536D5CD48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23" name="Google Shape;114;p2">
            <a:extLst>
              <a:ext uri="{FF2B5EF4-FFF2-40B4-BE49-F238E27FC236}">
                <a16:creationId xmlns:a16="http://schemas.microsoft.com/office/drawing/2014/main" id="{E83ADEEE-3903-4C74-BDEF-528410112663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LOG-EVENT_ROSETTE_recto_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7D3E94D-DAEE-4DF8-841E-1735E246AD93}"/>
              </a:ext>
            </a:extLst>
          </p:cNvPr>
          <p:cNvCxnSpPr/>
          <p:nvPr/>
        </p:nvCxnSpPr>
        <p:spPr>
          <a:xfrm>
            <a:off x="3452356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CCF7DCC0-C1C0-4C4A-AA33-CAB6553103D8}"/>
              </a:ext>
            </a:extLst>
          </p:cNvPr>
          <p:cNvCxnSpPr/>
          <p:nvPr/>
        </p:nvCxnSpPr>
        <p:spPr>
          <a:xfrm>
            <a:off x="4111301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3CB6A696-1EF8-44FE-91AB-38A54A76949E}"/>
              </a:ext>
            </a:extLst>
          </p:cNvPr>
          <p:cNvCxnSpPr/>
          <p:nvPr/>
        </p:nvCxnSpPr>
        <p:spPr>
          <a:xfrm>
            <a:off x="3997168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2534C42-4C19-4F50-BC16-EADC533F2DA2}"/>
              </a:ext>
            </a:extLst>
          </p:cNvPr>
          <p:cNvCxnSpPr/>
          <p:nvPr/>
        </p:nvCxnSpPr>
        <p:spPr>
          <a:xfrm>
            <a:off x="3452356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E500256-2202-41F0-A194-976C9BAFE029}"/>
              </a:ext>
            </a:extLst>
          </p:cNvPr>
          <p:cNvCxnSpPr/>
          <p:nvPr/>
        </p:nvCxnSpPr>
        <p:spPr>
          <a:xfrm>
            <a:off x="4111301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F7A265E9-60B5-4EA0-9E46-FDD72B3D57FD}"/>
              </a:ext>
            </a:extLst>
          </p:cNvPr>
          <p:cNvCxnSpPr/>
          <p:nvPr/>
        </p:nvCxnSpPr>
        <p:spPr>
          <a:xfrm>
            <a:off x="3997168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24095206-D356-42F4-94D7-857C3C9997A8}"/>
              </a:ext>
            </a:extLst>
          </p:cNvPr>
          <p:cNvCxnSpPr/>
          <p:nvPr/>
        </p:nvCxnSpPr>
        <p:spPr>
          <a:xfrm>
            <a:off x="5260836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5368581-36C9-42FA-8BA5-DD0CB3214E86}"/>
              </a:ext>
            </a:extLst>
          </p:cNvPr>
          <p:cNvCxnSpPr/>
          <p:nvPr/>
        </p:nvCxnSpPr>
        <p:spPr>
          <a:xfrm>
            <a:off x="5919781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1B7601F-B719-4D71-8FC5-F8D59B6221DC}"/>
              </a:ext>
            </a:extLst>
          </p:cNvPr>
          <p:cNvCxnSpPr/>
          <p:nvPr/>
        </p:nvCxnSpPr>
        <p:spPr>
          <a:xfrm>
            <a:off x="5805648" y="246888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43F460A-5B92-4114-BF6C-28C70B84C838}"/>
              </a:ext>
            </a:extLst>
          </p:cNvPr>
          <p:cNvCxnSpPr/>
          <p:nvPr/>
        </p:nvCxnSpPr>
        <p:spPr>
          <a:xfrm>
            <a:off x="5260836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678BAB37-C5FC-4BDB-8679-1594542F78EB}"/>
              </a:ext>
            </a:extLst>
          </p:cNvPr>
          <p:cNvCxnSpPr/>
          <p:nvPr/>
        </p:nvCxnSpPr>
        <p:spPr>
          <a:xfrm>
            <a:off x="5919781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1C55C7F4-A58D-48C7-B29D-C56D977E6086}"/>
              </a:ext>
            </a:extLst>
          </p:cNvPr>
          <p:cNvCxnSpPr/>
          <p:nvPr/>
        </p:nvCxnSpPr>
        <p:spPr>
          <a:xfrm>
            <a:off x="5805648" y="2946400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AE1E5CA-763E-4138-B8A1-ED8751E4F457}"/>
              </a:ext>
            </a:extLst>
          </p:cNvPr>
          <p:cNvSpPr txBox="1"/>
          <p:nvPr/>
        </p:nvSpPr>
        <p:spPr>
          <a:xfrm>
            <a:off x="3930150" y="2577835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29C0094-582C-4466-A858-DC2CDE7E2A7A}"/>
              </a:ext>
            </a:extLst>
          </p:cNvPr>
          <p:cNvSpPr txBox="1"/>
          <p:nvPr/>
        </p:nvSpPr>
        <p:spPr>
          <a:xfrm>
            <a:off x="3930150" y="3051644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D81907E-55C2-4F70-AADE-35A15C0CEBC2}"/>
              </a:ext>
            </a:extLst>
          </p:cNvPr>
          <p:cNvSpPr txBox="1"/>
          <p:nvPr/>
        </p:nvSpPr>
        <p:spPr>
          <a:xfrm>
            <a:off x="5744498" y="2580534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29A3608-6654-4C3F-AB7A-32B2777C8860}"/>
              </a:ext>
            </a:extLst>
          </p:cNvPr>
          <p:cNvSpPr txBox="1"/>
          <p:nvPr/>
        </p:nvSpPr>
        <p:spPr>
          <a:xfrm>
            <a:off x="5744497" y="3059121"/>
            <a:ext cx="191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3E891A8-B187-4B34-970B-38C3BFAEC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8321" y="825187"/>
            <a:ext cx="550506" cy="5505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3947763" y="9515670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LOG-EVENT_ROSETTE_verso_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01818" y="755883"/>
            <a:ext cx="6654364" cy="9042953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9" name="Google Shape;119;p2"/>
          <p:cNvGraphicFramePr/>
          <p:nvPr>
            <p:extLst>
              <p:ext uri="{D42A27DB-BD31-4B8C-83A1-F6EECF244321}">
                <p14:modId xmlns:p14="http://schemas.microsoft.com/office/powerpoint/2010/main" val="3347174349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LOG-EVENT_ROSETTE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F4BEAAAB-F1A8-499E-B464-856CED1DF3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22A69CF-F4B3-4D95-9290-233F1C994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844" y="826296"/>
            <a:ext cx="587829" cy="5878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>
            <p:extLst>
              <p:ext uri="{D42A27DB-BD31-4B8C-83A1-F6EECF244321}">
                <p14:modId xmlns:p14="http://schemas.microsoft.com/office/powerpoint/2010/main" val="3854592194"/>
              </p:ext>
            </p:extLst>
          </p:nvPr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>
            <p:extLst>
              <p:ext uri="{D42A27DB-BD31-4B8C-83A1-F6EECF244321}">
                <p14:modId xmlns:p14="http://schemas.microsoft.com/office/powerpoint/2010/main" val="1626209200"/>
              </p:ext>
            </p:extLst>
          </p:nvPr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>
            <p:extLst>
              <p:ext uri="{D42A27DB-BD31-4B8C-83A1-F6EECF244321}">
                <p14:modId xmlns:p14="http://schemas.microsoft.com/office/powerpoint/2010/main" val="3806928311"/>
              </p:ext>
            </p:extLst>
          </p:nvPr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>
            <p:extLst>
              <p:ext uri="{D42A27DB-BD31-4B8C-83A1-F6EECF244321}">
                <p14:modId xmlns:p14="http://schemas.microsoft.com/office/powerpoint/2010/main" val="3115001202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>
            <p:extLst>
              <p:ext uri="{D42A27DB-BD31-4B8C-83A1-F6EECF244321}">
                <p14:modId xmlns:p14="http://schemas.microsoft.com/office/powerpoint/2010/main" val="2785822001"/>
              </p:ext>
            </p:extLst>
          </p:nvPr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396837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/>
          <p:nvPr/>
        </p:nvSpPr>
        <p:spPr>
          <a:xfrm>
            <a:off x="101818" y="741396"/>
            <a:ext cx="6660000" cy="8856364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4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5" name="Google Shape;165;p4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17FCC232-6938-46F0-A216-844479851E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2" name="Google Shape;114;p2">
            <a:extLst>
              <a:ext uri="{FF2B5EF4-FFF2-40B4-BE49-F238E27FC236}">
                <a16:creationId xmlns:a16="http://schemas.microsoft.com/office/drawing/2014/main" id="{AACAB3FD-2180-422C-81B9-83086A92AE25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LOG-EVENT_NET_verso_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6008ED-0F09-4F05-ADB1-CD93B0C9F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024" y="811809"/>
            <a:ext cx="668694" cy="66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9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3"/>
          <p:cNvGraphicFramePr/>
          <p:nvPr/>
        </p:nvGraphicFramePr>
        <p:xfrm>
          <a:off x="115571" y="918871"/>
          <a:ext cx="6875998" cy="36947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75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7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3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4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01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674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43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4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47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STATION</a:t>
                      </a:r>
                      <a:endParaRPr dirty="0"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7" name="Google Shape;127;p3"/>
          <p:cNvGraphicFramePr/>
          <p:nvPr/>
        </p:nvGraphicFramePr>
        <p:xfrm>
          <a:off x="138843" y="4146874"/>
          <a:ext cx="6548250" cy="5702869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184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8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1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TYPE 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20</a:t>
                      </a:r>
                      <a:r>
                        <a:rPr lang="en-GB" sz="10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WPII 200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Regent 680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Calibri"/>
                          <a:cs typeface="Calibri"/>
                          <a:sym typeface="Calibri"/>
                        </a:rPr>
                        <a:t>Decknet</a:t>
                      </a: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 5</a:t>
                      </a:r>
                      <a:endParaRPr dirty="0"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8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TOW TYPE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Horizontal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Oblique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DEPTH (m)</a:t>
                      </a:r>
                      <a:endParaRPr/>
                    </a:p>
                  </a:txBody>
                  <a:tcPr marL="91450" marR="91450" marT="45725" marB="45725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MIN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MAX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FLOWMETER</a:t>
                      </a:r>
                      <a:endParaRPr dirty="0"/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 COD-END 680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GB" sz="10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ZooScan</a:t>
                      </a: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Calibri"/>
                          <a:cs typeface="Calibri"/>
                          <a:sym typeface="Calibri"/>
                        </a:rPr>
                        <a:t>S680-L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marL="342900" marR="0" lvl="1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8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479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/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7891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85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000" i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8" name="Google Shape;128;p3"/>
          <p:cNvSpPr/>
          <p:nvPr/>
        </p:nvSpPr>
        <p:spPr>
          <a:xfrm>
            <a:off x="146129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2620577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361091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/>
          <p:nvPr/>
        </p:nvSpPr>
        <p:spPr>
          <a:xfrm>
            <a:off x="4713564" y="4183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2" name="Google Shape;132;p3"/>
          <p:cNvGraphicFramePr/>
          <p:nvPr/>
        </p:nvGraphicFramePr>
        <p:xfrm>
          <a:off x="115571" y="1369624"/>
          <a:ext cx="6571521" cy="160170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720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6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60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18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0830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960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800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1960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i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[ UTC ] 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HH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dirty="0"/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INVESTIGATOR(S)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" b="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DAY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NIGHT</a:t>
                      </a: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4" name="Google Shape;134;p3"/>
          <p:cNvGraphicFramePr/>
          <p:nvPr/>
        </p:nvGraphicFramePr>
        <p:xfrm>
          <a:off x="143327" y="3127089"/>
          <a:ext cx="6480000" cy="864000"/>
        </p:xfrm>
        <a:graphic>
          <a:graphicData uri="http://schemas.openxmlformats.org/drawingml/2006/table">
            <a:tbl>
              <a:tblPr firstRow="1" bandRow="1">
                <a:noFill/>
                <a:tableStyleId>{5DB61D00-E437-429B-B5C5-66D249FAACB5}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IN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CABLE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START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22A3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SOUNDER OUT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 Narrow"/>
                        <a:buNone/>
                      </a:pPr>
                      <a:r>
                        <a:rPr lang="en-GB" sz="1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SCANMAR (m)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SEASTATE </a:t>
                      </a:r>
                      <a:r>
                        <a:rPr lang="en-GB" sz="10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END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5" name="Google Shape;135;p3"/>
          <p:cNvSpPr/>
          <p:nvPr/>
        </p:nvSpPr>
        <p:spPr>
          <a:xfrm>
            <a:off x="5218699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/>
          <p:nvPr/>
        </p:nvSpPr>
        <p:spPr>
          <a:xfrm>
            <a:off x="4497930" y="270544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7" name="Google Shape;137;p3"/>
          <p:cNvGrpSpPr/>
          <p:nvPr/>
        </p:nvGrpSpPr>
        <p:grpSpPr>
          <a:xfrm>
            <a:off x="3501415" y="1385083"/>
            <a:ext cx="3557110" cy="277268"/>
            <a:chOff x="3523967" y="986096"/>
            <a:chExt cx="3557110" cy="277268"/>
          </a:xfrm>
        </p:grpSpPr>
        <p:sp>
          <p:nvSpPr>
            <p:cNvPr id="138" name="Google Shape;138;p3"/>
            <p:cNvSpPr txBox="1"/>
            <p:nvPr/>
          </p:nvSpPr>
          <p:spPr>
            <a:xfrm>
              <a:off x="3523967" y="986096"/>
              <a:ext cx="178359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sym typeface="Arial Narrow"/>
                </a:rPr>
                <a:t>XXXX)</a:t>
              </a:r>
              <a:endParaRPr sz="900" dirty="0"/>
            </a:p>
          </p:txBody>
        </p:sp>
        <p:sp>
          <p:nvSpPr>
            <p:cNvPr id="139" name="Google Shape;139;p3"/>
            <p:cNvSpPr txBox="1"/>
            <p:nvPr/>
          </p:nvSpPr>
          <p:spPr>
            <a:xfrm>
              <a:off x="5165067" y="986405"/>
              <a:ext cx="19160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DECIMAL DEGREE 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(+/- XX</a:t>
              </a:r>
              <a:r>
                <a:rPr lang="en-GB" sz="12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.</a:t>
              </a:r>
              <a:r>
                <a:rPr lang="en-GB" sz="700" dirty="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XXXX) </a:t>
              </a:r>
              <a:endParaRPr sz="900" dirty="0"/>
            </a:p>
          </p:txBody>
        </p:sp>
      </p:grpSp>
      <p:sp>
        <p:nvSpPr>
          <p:cNvPr id="140" name="Google Shape;140;p3"/>
          <p:cNvSpPr/>
          <p:nvPr/>
        </p:nvSpPr>
        <p:spPr>
          <a:xfrm>
            <a:off x="1460669" y="4619434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/>
          <p:nvPr/>
        </p:nvSpPr>
        <p:spPr>
          <a:xfrm>
            <a:off x="2620577" y="464272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620577" y="612908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3"/>
          <p:cNvSpPr/>
          <p:nvPr/>
        </p:nvSpPr>
        <p:spPr>
          <a:xfrm>
            <a:off x="1460669" y="612777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01818" y="741396"/>
            <a:ext cx="6660000" cy="889738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3" name="Google Shape;153;p3"/>
          <p:cNvGraphicFramePr/>
          <p:nvPr/>
        </p:nvGraphicFramePr>
        <p:xfrm>
          <a:off x="-10827" y="267219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{6B37D76E-1A0C-44C3-965A-0BDCC9971634}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LOG-EVENT_NET</a:t>
                      </a:r>
                      <a:endParaRPr sz="1400" b="0" i="1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" name="ZoneTexte 30">
            <a:extLst>
              <a:ext uri="{FF2B5EF4-FFF2-40B4-BE49-F238E27FC236}">
                <a16:creationId xmlns:a16="http://schemas.microsoft.com/office/drawing/2014/main" id="{2EB29BE5-A3B7-4457-A04A-048EE47383B3}"/>
              </a:ext>
            </a:extLst>
          </p:cNvPr>
          <p:cNvSpPr txBox="1"/>
          <p:nvPr/>
        </p:nvSpPr>
        <p:spPr>
          <a:xfrm>
            <a:off x="3163724" y="918871"/>
            <a:ext cx="22685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</a:rPr>
              <a:t>      NORMAL SITE                  SERVICE SITE</a:t>
            </a:r>
          </a:p>
        </p:txBody>
      </p:sp>
      <p:sp>
        <p:nvSpPr>
          <p:cNvPr id="32" name="Google Shape;131;p3">
            <a:extLst>
              <a:ext uri="{FF2B5EF4-FFF2-40B4-BE49-F238E27FC236}">
                <a16:creationId xmlns:a16="http://schemas.microsoft.com/office/drawing/2014/main" id="{6DE39422-DC18-41B1-A3A0-E83D2B8C72F8}"/>
              </a:ext>
            </a:extLst>
          </p:cNvPr>
          <p:cNvSpPr/>
          <p:nvPr/>
        </p:nvSpPr>
        <p:spPr>
          <a:xfrm>
            <a:off x="4250079" y="954378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31;p3">
            <a:extLst>
              <a:ext uri="{FF2B5EF4-FFF2-40B4-BE49-F238E27FC236}">
                <a16:creationId xmlns:a16="http://schemas.microsoft.com/office/drawing/2014/main" id="{2D4B6363-1682-4D7F-9771-C3D1ACC1A3F1}"/>
              </a:ext>
            </a:extLst>
          </p:cNvPr>
          <p:cNvSpPr/>
          <p:nvPr/>
        </p:nvSpPr>
        <p:spPr>
          <a:xfrm>
            <a:off x="5432294" y="960453"/>
            <a:ext cx="180000" cy="180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14;p2">
            <a:extLst>
              <a:ext uri="{FF2B5EF4-FFF2-40B4-BE49-F238E27FC236}">
                <a16:creationId xmlns:a16="http://schemas.microsoft.com/office/drawing/2014/main" id="{6CB2FB88-5EB3-40CE-B75E-6FCECE62FF5D}"/>
              </a:ext>
            </a:extLst>
          </p:cNvPr>
          <p:cNvSpPr txBox="1"/>
          <p:nvPr/>
        </p:nvSpPr>
        <p:spPr>
          <a:xfrm>
            <a:off x="4020424" y="9668173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LOG-EVENT_NET_recto_</a:t>
            </a: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V22032023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00CEEC72-0290-4474-8B45-F990C05589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24067" y="107765"/>
            <a:ext cx="976453" cy="535337"/>
          </a:xfrm>
          <a:prstGeom prst="rect">
            <a:avLst/>
          </a:prstGeom>
        </p:spPr>
      </p:pic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368C1268-B24E-4B15-980B-3D803F88171C}"/>
              </a:ext>
            </a:extLst>
          </p:cNvPr>
          <p:cNvCxnSpPr/>
          <p:nvPr/>
        </p:nvCxnSpPr>
        <p:spPr>
          <a:xfrm>
            <a:off x="3790914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228EC-4CA3-41D8-9928-6AAEF72790FC}"/>
              </a:ext>
            </a:extLst>
          </p:cNvPr>
          <p:cNvCxnSpPr/>
          <p:nvPr/>
        </p:nvCxnSpPr>
        <p:spPr>
          <a:xfrm>
            <a:off x="4268893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63C1AD22-1BA0-4122-98F1-358ECE69CB57}"/>
              </a:ext>
            </a:extLst>
          </p:cNvPr>
          <p:cNvCxnSpPr/>
          <p:nvPr/>
        </p:nvCxnSpPr>
        <p:spPr>
          <a:xfrm>
            <a:off x="4372811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E95BF9DA-BB04-4D38-892D-69F44F468802}"/>
              </a:ext>
            </a:extLst>
          </p:cNvPr>
          <p:cNvCxnSpPr/>
          <p:nvPr/>
        </p:nvCxnSpPr>
        <p:spPr>
          <a:xfrm>
            <a:off x="3790914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6F50582-19AD-42C1-B569-CD5343CCA68D}"/>
              </a:ext>
            </a:extLst>
          </p:cNvPr>
          <p:cNvCxnSpPr/>
          <p:nvPr/>
        </p:nvCxnSpPr>
        <p:spPr>
          <a:xfrm>
            <a:off x="4262838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61C68B4-8781-48E9-9FE2-88BE9D268D69}"/>
              </a:ext>
            </a:extLst>
          </p:cNvPr>
          <p:cNvCxnSpPr/>
          <p:nvPr/>
        </p:nvCxnSpPr>
        <p:spPr>
          <a:xfrm>
            <a:off x="4372811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9620B961-EC3F-4D12-BCC7-106DC6731A13}"/>
              </a:ext>
            </a:extLst>
          </p:cNvPr>
          <p:cNvCxnSpPr/>
          <p:nvPr/>
        </p:nvCxnSpPr>
        <p:spPr>
          <a:xfrm>
            <a:off x="5398699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EC317F93-ECF7-447F-BF9B-8C7D72E9E2A5}"/>
              </a:ext>
            </a:extLst>
          </p:cNvPr>
          <p:cNvCxnSpPr/>
          <p:nvPr/>
        </p:nvCxnSpPr>
        <p:spPr>
          <a:xfrm>
            <a:off x="5398699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3339ECA-A76D-4FFF-B3C4-62736EFC3FCD}"/>
              </a:ext>
            </a:extLst>
          </p:cNvPr>
          <p:cNvCxnSpPr/>
          <p:nvPr/>
        </p:nvCxnSpPr>
        <p:spPr>
          <a:xfrm>
            <a:off x="586855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0263C3EE-0506-4EBA-A79B-38552A9045F5}"/>
              </a:ext>
            </a:extLst>
          </p:cNvPr>
          <p:cNvCxnSpPr/>
          <p:nvPr/>
        </p:nvCxnSpPr>
        <p:spPr>
          <a:xfrm>
            <a:off x="5965442" y="1662042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49AE8A3-8E76-4247-BF2A-1F4856D81D52}"/>
              </a:ext>
            </a:extLst>
          </p:cNvPr>
          <p:cNvCxnSpPr/>
          <p:nvPr/>
        </p:nvCxnSpPr>
        <p:spPr>
          <a:xfrm>
            <a:off x="586855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936BDB-AC47-4351-B41C-181DAFB485EE}"/>
              </a:ext>
            </a:extLst>
          </p:cNvPr>
          <p:cNvCxnSpPr/>
          <p:nvPr/>
        </p:nvCxnSpPr>
        <p:spPr>
          <a:xfrm>
            <a:off x="5965442" y="2129765"/>
            <a:ext cx="0" cy="355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ZoneTexte 47">
            <a:extLst>
              <a:ext uri="{FF2B5EF4-FFF2-40B4-BE49-F238E27FC236}">
                <a16:creationId xmlns:a16="http://schemas.microsoft.com/office/drawing/2014/main" id="{FEEE57FC-E1BE-44E7-A97A-2A859EE45D33}"/>
              </a:ext>
            </a:extLst>
          </p:cNvPr>
          <p:cNvSpPr txBox="1"/>
          <p:nvPr/>
        </p:nvSpPr>
        <p:spPr>
          <a:xfrm>
            <a:off x="4188538" y="1767554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9A266ED-1931-4D69-BB22-180101B218A0}"/>
              </a:ext>
            </a:extLst>
          </p:cNvPr>
          <p:cNvSpPr txBox="1"/>
          <p:nvPr/>
        </p:nvSpPr>
        <p:spPr>
          <a:xfrm>
            <a:off x="4188538" y="2249102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B85EBB4-A954-43F7-A34E-6338C641CE85}"/>
              </a:ext>
            </a:extLst>
          </p:cNvPr>
          <p:cNvSpPr txBox="1"/>
          <p:nvPr/>
        </p:nvSpPr>
        <p:spPr>
          <a:xfrm>
            <a:off x="5789418" y="1769724"/>
            <a:ext cx="3520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96F70D9-B2BB-4F4D-AC6E-1ECF63341E94}"/>
              </a:ext>
            </a:extLst>
          </p:cNvPr>
          <p:cNvSpPr txBox="1"/>
          <p:nvPr/>
        </p:nvSpPr>
        <p:spPr>
          <a:xfrm>
            <a:off x="5789418" y="2246961"/>
            <a:ext cx="295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•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F1DA8E-937A-4111-8727-CB10D65BCE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5941" y="796342"/>
            <a:ext cx="519595" cy="51959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812022-6076-4154-BDF4-B1C8B074BED9}"/>
              </a:ext>
            </a:extLst>
          </p:cNvPr>
          <p:cNvSpPr txBox="1"/>
          <p:nvPr/>
        </p:nvSpPr>
        <p:spPr>
          <a:xfrm>
            <a:off x="4994047" y="9365687"/>
            <a:ext cx="16914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volumeter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always</a:t>
            </a:r>
            <a:r>
              <a:rPr lang="fr-FR" sz="1050" b="1" i="1" dirty="0">
                <a:latin typeface="Calibri" panose="020F0502020204030204" pitchFamily="34" charset="0"/>
                <a:cs typeface="Calibri" panose="020F0502020204030204" pitchFamily="34" charset="0"/>
              </a:rPr>
              <a:t> in litres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20AB154-6EC5-4D7B-8671-0EF8C7047AC2}"/>
              </a:ext>
            </a:extLst>
          </p:cNvPr>
          <p:cNvSpPr txBox="1"/>
          <p:nvPr/>
        </p:nvSpPr>
        <p:spPr>
          <a:xfrm>
            <a:off x="115571" y="5712185"/>
            <a:ext cx="16594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/VOLUMETER in L for 20-µM</a:t>
            </a:r>
          </a:p>
        </p:txBody>
      </p:sp>
    </p:spTree>
    <p:extLst>
      <p:ext uri="{BB962C8B-B14F-4D97-AF65-F5344CB8AC3E}">
        <p14:creationId xmlns:p14="http://schemas.microsoft.com/office/powerpoint/2010/main" val="2627278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</TotalTime>
  <Words>1435</Words>
  <Application>Microsoft Office PowerPoint</Application>
  <PresentationFormat>Format A4 (210 x 297 mm)</PresentationFormat>
  <Paragraphs>676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4" baseType="lpstr">
      <vt:lpstr>Arial</vt:lpstr>
      <vt:lpstr>Calibri</vt:lpstr>
      <vt:lpstr>Arial Narrow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Captain Tara</cp:lastModifiedBy>
  <cp:revision>47</cp:revision>
  <dcterms:created xsi:type="dcterms:W3CDTF">2021-01-24T11:11:37Z</dcterms:created>
  <dcterms:modified xsi:type="dcterms:W3CDTF">2023-09-21T15:14:59Z</dcterms:modified>
</cp:coreProperties>
</file>