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4" r:id="rId2"/>
    <p:sldId id="302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74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d195b3fb00_0_30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1d195b3fb0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04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d195b3fb00_0_30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1d195b3fb00_0_30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1" name="Google Shape;331;g1d195b3fb00_0_30"/>
          <p:cNvGraphicFramePr/>
          <p:nvPr>
            <p:extLst>
              <p:ext uri="{D42A27DB-BD31-4B8C-83A1-F6EECF244321}">
                <p14:modId xmlns:p14="http://schemas.microsoft.com/office/powerpoint/2010/main" val="1920600022"/>
              </p:ext>
            </p:extLst>
          </p:nvPr>
        </p:nvGraphicFramePr>
        <p:xfrm>
          <a:off x="95710" y="695101"/>
          <a:ext cx="6660000" cy="89662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50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ZODIAC-ALIENS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3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3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83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</a:t>
                      </a: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capsule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95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BLANK (</a:t>
                      </a:r>
                      <a:r>
                        <a:rPr lang="fr-FR" sz="95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</a:t>
                      </a:r>
                      <a:r>
                        <a:rPr lang="fr-FR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 sites)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2L of </a:t>
                      </a:r>
                      <a:r>
                        <a:rPr lang="fr-FR" sz="95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purewater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1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 for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samples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the </a:t>
                      </a:r>
                      <a:r>
                        <a:rPr lang="fr-FR" sz="105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blank</a:t>
                      </a: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05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1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port-1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ALIENS-P-1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5"/>
                            </a:ext>
                          </a:extLst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          </a:ext>
                          </a:extLst>
                        </a:rPr>
                        <a:t>                  min.</a:t>
                      </a:r>
                      <a:endParaRPr sz="95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ALIENS-BLANK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port-2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ALIENS-P-2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1"/>
                            </a:ext>
                          </a:extLst>
                        </a:rPr>
                        <a:t>L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4"/>
                            </a:ext>
                          </a:extLst>
                        </a:rPr>
                        <a:t>                  min.</a:t>
                      </a:r>
                      <a:endParaRPr sz="95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port-3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ALIENS-P-3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5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6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7"/>
                            </a:ext>
                          </a:extLst>
                        </a:rPr>
                        <a:t>L</a:t>
                      </a:r>
                      <a:endParaRPr sz="95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0"/>
                            </a:ext>
                          </a:extLst>
                        </a:rPr>
                        <a:t>                  min.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6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 capsule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  <a:endParaRPr sz="95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95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95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</a:t>
                      </a:r>
                      <a:r>
                        <a:rPr lang="fr-FR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 </a:t>
                      </a:r>
                      <a:r>
                        <a:rPr lang="fr-FR" sz="9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 for all </a:t>
                      </a:r>
                      <a:r>
                        <a:rPr lang="fr-FR" sz="9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samples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ALIENS-E-1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3"/>
                            </a:ext>
                          </a:extLst>
                        </a:rPr>
                        <a:t>L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5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6"/>
                            </a:ext>
                          </a:extLst>
                        </a:rPr>
                        <a:t>                  min.</a:t>
                      </a:r>
                      <a:endParaRPr sz="950" b="1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ALIENS-E-2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9"/>
                            </a:ext>
                          </a:extLst>
                        </a:rPr>
                        <a:t>L</a:t>
                      </a:r>
                      <a:endParaRPr sz="950" b="1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2"/>
                            </a:ext>
                          </a:extLst>
                        </a:rPr>
                        <a:t>                  min.</a:t>
                      </a:r>
                      <a:endParaRPr sz="950" b="1" dirty="0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ALIENS-E-3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5"/>
                            </a:ext>
                          </a:extLst>
                        </a:rPr>
                        <a:t>L</a:t>
                      </a:r>
                      <a:endParaRPr sz="950" b="1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6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8"/>
                            </a:ext>
                          </a:extLst>
                        </a:rPr>
                        <a:t>                  min.</a:t>
                      </a:r>
                      <a:endParaRPr sz="950" b="1" dirty="0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6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water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 capsule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RT</a:t>
                      </a:r>
                      <a:endParaRPr sz="95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950" b="1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950" b="1" dirty="0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ALIENS-OW-1</a:t>
                      </a:r>
                      <a:endParaRPr sz="950" b="1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1"/>
                            </a:ext>
                          </a:extLst>
                        </a:rPr>
                        <a:t>L</a:t>
                      </a:r>
                      <a:endParaRPr sz="950" b="1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4"/>
                            </a:ext>
                          </a:extLst>
                        </a:rPr>
                        <a:t>                  min.</a:t>
                      </a:r>
                      <a:endParaRPr sz="950" b="1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ALIENS-OW-2</a:t>
                      </a:r>
                      <a:endParaRPr sz="950" b="1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5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6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7"/>
                            </a:ext>
                          </a:extLst>
                        </a:rPr>
                        <a:t>L</a:t>
                      </a:r>
                      <a:endParaRPr sz="950" b="1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0"/>
                            </a:ext>
                          </a:extLst>
                        </a:rPr>
                        <a:t>                  min.</a:t>
                      </a:r>
                      <a:endParaRPr sz="950" b="1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93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 ALIENS-OW-3</a:t>
                      </a:r>
                      <a:endParaRPr sz="950" b="1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3"/>
                            </a:ext>
                          </a:extLst>
                        </a:rPr>
                        <a:t>L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5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6"/>
                            </a:ext>
                          </a:extLst>
                        </a:rPr>
                        <a:t>                  min.</a:t>
                      </a:r>
                      <a:endParaRPr sz="950" b="1" dirty="0">
                        <a:solidFill>
                          <a:schemeClr val="accent3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32" name="Google Shape;332;g1d195b3fb00_0_30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499;p36">
            <a:extLst>
              <a:ext uri="{FF2B5EF4-FFF2-40B4-BE49-F238E27FC236}">
                <a16:creationId xmlns:a16="http://schemas.microsoft.com/office/drawing/2014/main" id="{6A757845-BD69-4570-BA25-82BDB411E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46302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LOG-SAMPLES_ZODIAC-ALIENS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494;p36">
            <a:extLst>
              <a:ext uri="{FF2B5EF4-FFF2-40B4-BE49-F238E27FC236}">
                <a16:creationId xmlns:a16="http://schemas.microsoft.com/office/drawing/2014/main" id="{B74A92AE-0CE5-4B5A-84D1-6A6D8ACC94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7CF175-38D1-4B65-82EF-9B04FD431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68B95E9-8F6C-4C85-A0B1-3F04C2DBBCF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LOG-SAMPLES_ZODIAC-ALIENS_recto_V22032023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77C18D-8A71-463B-8F35-4E891F472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32" y="741397"/>
            <a:ext cx="545123" cy="5451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2076598463"/>
              </p:ext>
            </p:extLst>
          </p:nvPr>
        </p:nvGraphicFramePr>
        <p:xfrm>
          <a:off x="95710" y="695098"/>
          <a:ext cx="6660000" cy="894481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5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port-1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port-2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port-3</a:t>
                      </a:r>
                      <a:endParaRPr sz="95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Entrance-3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water</a:t>
                      </a:r>
                      <a:endParaRPr sz="950" b="1" i="0" u="none" strike="noStrike" cap="none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openW-1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openW-2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4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Aliens</a:t>
                      </a:r>
                      <a:endParaRPr sz="9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openW-3</a:t>
                      </a:r>
                      <a:endParaRPr sz="950" b="1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65989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LOG-SAMPES_ZODIAC-ALIENS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B3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DB971EA3-DCA9-4D22-8856-8FAACD55D5C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LOG-SAMPLES_ZODIAC-ALIENS_verso_V22032023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0A2E9C-0CDD-4EC8-8883-CF5F7E37F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66" y="741397"/>
            <a:ext cx="551072" cy="5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295</Words>
  <Application>Microsoft Office PowerPoint</Application>
  <PresentationFormat>Format A4 (210 x 297 mm)</PresentationFormat>
  <Paragraphs>156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Arial</vt:lpstr>
      <vt:lpstr>Arial Narrow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146</cp:revision>
  <dcterms:created xsi:type="dcterms:W3CDTF">2021-01-24T11:11:37Z</dcterms:created>
  <dcterms:modified xsi:type="dcterms:W3CDTF">2023-04-17T15:49:29Z</dcterms:modified>
</cp:coreProperties>
</file>