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4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24"/>
          <p:cNvGraphicFramePr/>
          <p:nvPr>
            <p:extLst>
              <p:ext uri="{D42A27DB-BD31-4B8C-83A1-F6EECF244321}">
                <p14:modId xmlns:p14="http://schemas.microsoft.com/office/powerpoint/2010/main" val="78851180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LOG-SAMPLES_W-LAB-142-1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1" name="Google Shape;261;p2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24"/>
          <p:cNvGraphicFramePr/>
          <p:nvPr>
            <p:extLst>
              <p:ext uri="{D42A27DB-BD31-4B8C-83A1-F6EECF244321}">
                <p14:modId xmlns:p14="http://schemas.microsoft.com/office/powerpoint/2010/main" val="3658221266"/>
              </p:ext>
            </p:extLst>
          </p:nvPr>
        </p:nvGraphicFramePr>
        <p:xfrm>
          <a:off x="95710" y="695097"/>
          <a:ext cx="6660000" cy="927238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8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43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8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8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8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S&lt;02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(Litres)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R01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S&lt;02-1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10L    </a:t>
                      </a: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R02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S&lt;02-2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10L    </a:t>
                      </a: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R01</a:t>
                      </a: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S320-1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 u="none" strike="noStrike" cap="none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10L    </a:t>
                      </a: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R02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10L    </a:t>
                      </a: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P320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P023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0.2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endParaRPr sz="1000" b="1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P320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P023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=&gt; Collect filtrate for SS protocols </a:t>
                      </a:r>
                      <a:r>
                        <a:rPr lang="en-GB" sz="1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onland</a:t>
                      </a:r>
                      <a:r>
                        <a:rPr lang="en-GB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endParaRPr sz="1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VV&lt;0.2, qPCR&lt;0.2</a:t>
                      </a:r>
                      <a:endParaRPr sz="1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P320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P023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5mL falcon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15mL falcon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-20°C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Nucleoprotect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Z00        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S320-L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  </a:ext>
                          </a:extLst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        </a:ext>
                          </a:extLst>
                        </a:rPr>
                        <a:t>S023-L</a:t>
                      </a: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        </a:ext>
                          </a:extLst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        </a:ext>
                          </a:extLst>
                        </a:rPr>
                        <a:t>                  min.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        </a:ext>
                          </a:extLst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        </a:ext>
                          </a:extLst>
                        </a:rPr>
                        <a:t>2</a:t>
                      </a: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        </a:ext>
                          </a:extLst>
                        </a:rPr>
                        <a:t>        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          </a:ext>
                          </a:extLst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          </a:ext>
                          </a:extLst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          </a:ext>
                          </a:extLst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          </a:ext>
                          </a:extLst>
                        </a:rPr>
                        <a:t>S320-L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        </a:ext>
                          </a:extLst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          </a:ext>
                          </a:extLst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          </a:ext>
                          </a:extLst>
                        </a:rPr>
                        <a:t>S023-L</a:t>
                      </a: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20L   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          </a:ext>
                          </a:extLst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        </a:ext>
                        </a:extLst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          </a:ext>
                          </a:extLst>
                        </a:rPr>
                        <a:t>                  min.</a:t>
                      </a:r>
                      <a:endParaRPr sz="1000" u="none" strike="noStrike" cap="none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3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65" name="Google Shape;265;p2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1094388" y="5261704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2027449" y="5261704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2027449" y="2069248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6F7C5-8FD5-45ED-A056-95A627674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5" name="Google Shape;167;p4">
            <a:extLst>
              <a:ext uri="{FF2B5EF4-FFF2-40B4-BE49-F238E27FC236}">
                <a16:creationId xmlns:a16="http://schemas.microsoft.com/office/drawing/2014/main" id="{8BED1464-33D0-481D-A681-9251BC3B05B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LOG-SAMPLES_W-LAB-142-1_recto_V22032023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254999-45B3-4D67-AAB9-BA1FA098B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84" y="741397"/>
            <a:ext cx="539819" cy="539819"/>
          </a:xfrm>
          <a:prstGeom prst="rect">
            <a:avLst/>
          </a:prstGeom>
        </p:spPr>
      </p:pic>
      <p:sp>
        <p:nvSpPr>
          <p:cNvPr id="17" name="Google Shape;271;p24">
            <a:extLst>
              <a:ext uri="{FF2B5EF4-FFF2-40B4-BE49-F238E27FC236}">
                <a16:creationId xmlns:a16="http://schemas.microsoft.com/office/drawing/2014/main" id="{79E759A3-D5CB-4D99-A6A3-04E5807DE817}"/>
              </a:ext>
            </a:extLst>
          </p:cNvPr>
          <p:cNvSpPr/>
          <p:nvPr/>
        </p:nvSpPr>
        <p:spPr>
          <a:xfrm>
            <a:off x="1105837" y="206381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41172838"/>
              </p:ext>
            </p:extLst>
          </p:nvPr>
        </p:nvGraphicFramePr>
        <p:xfrm>
          <a:off x="95710" y="695098"/>
          <a:ext cx="6660000" cy="8951180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4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4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4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S###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R01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R02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R02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P###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S###L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1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17854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LOG-SAMPLES_W-LAB-142-1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02FD65DE-9AA8-4DC7-AE7C-8E59D8CF765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LOG-SAMPLES_W-LAB-142-1_verso_V22032023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4BB842-9C4B-4820-B1D1-5A53E503B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" y="741397"/>
            <a:ext cx="527538" cy="527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465</Words>
  <Application>Microsoft Office PowerPoint</Application>
  <PresentationFormat>Format A4 (210 x 297 mm)</PresentationFormat>
  <Paragraphs>221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159</cp:revision>
  <dcterms:created xsi:type="dcterms:W3CDTF">2021-01-24T11:11:37Z</dcterms:created>
  <dcterms:modified xsi:type="dcterms:W3CDTF">2023-04-08T14:30:43Z</dcterms:modified>
</cp:coreProperties>
</file>